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57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74" autoAdjust="0"/>
    <p:restoredTop sz="94660"/>
  </p:normalViewPr>
  <p:slideViewPr>
    <p:cSldViewPr snapToGrid="0">
      <p:cViewPr>
        <p:scale>
          <a:sx n="75" d="100"/>
          <a:sy n="75" d="100"/>
        </p:scale>
        <p:origin x="1118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EBBF26-BEFB-484C-AB55-0A6652F6D8A2}" type="doc">
      <dgm:prSet loTypeId="urn:microsoft.com/office/officeart/2005/8/layout/orgChart1" loCatId="hierarchy" qsTypeId="urn:microsoft.com/office/officeart/2005/8/quickstyle/simple5" qsCatId="simple" csTypeId="urn:microsoft.com/office/officeart/2005/8/colors/colorful1" csCatId="colorful"/>
      <dgm:spPr/>
      <dgm:t>
        <a:bodyPr/>
        <a:lstStyle/>
        <a:p>
          <a:endParaRPr lang="zh-CN" altLang="en-US"/>
        </a:p>
      </dgm:t>
    </dgm:pt>
    <dgm:pt modelId="{6DA6162B-B638-432F-AF17-86F6E01A2EF4}">
      <dgm:prSet/>
      <dgm:spPr/>
      <dgm:t>
        <a:bodyPr/>
        <a:lstStyle/>
        <a:p>
          <a:r>
            <a:rPr lang="zh-CN" b="1"/>
            <a:t>董事长</a:t>
          </a:r>
          <a:endParaRPr lang="zh-CN"/>
        </a:p>
      </dgm:t>
    </dgm:pt>
    <dgm:pt modelId="{616DC650-899D-4E90-9616-E2A6BBCBD5F6}" type="parTrans" cxnId="{23F821B8-C7B3-4080-AA76-0439CEEE682A}">
      <dgm:prSet/>
      <dgm:spPr/>
      <dgm:t>
        <a:bodyPr/>
        <a:lstStyle/>
        <a:p>
          <a:endParaRPr lang="zh-CN" altLang="en-US"/>
        </a:p>
      </dgm:t>
    </dgm:pt>
    <dgm:pt modelId="{A9B4168E-1D99-4A2C-B488-0AA1274586A3}" type="sibTrans" cxnId="{23F821B8-C7B3-4080-AA76-0439CEEE682A}">
      <dgm:prSet/>
      <dgm:spPr/>
      <dgm:t>
        <a:bodyPr/>
        <a:lstStyle/>
        <a:p>
          <a:endParaRPr lang="zh-CN" altLang="en-US"/>
        </a:p>
      </dgm:t>
    </dgm:pt>
    <dgm:pt modelId="{B498A559-A7F7-4599-BC03-0F253D4DE32B}">
      <dgm:prSet/>
      <dgm:spPr/>
      <dgm:t>
        <a:bodyPr/>
        <a:lstStyle/>
        <a:p>
          <a:r>
            <a:rPr lang="zh-CN" b="1"/>
            <a:t>总经理</a:t>
          </a:r>
          <a:endParaRPr lang="zh-CN"/>
        </a:p>
      </dgm:t>
    </dgm:pt>
    <dgm:pt modelId="{AC772C5D-B076-4561-9613-A32D07CF9093}" type="parTrans" cxnId="{8762459F-8DD1-48CF-8E4A-4C802405C75F}">
      <dgm:prSet/>
      <dgm:spPr/>
      <dgm:t>
        <a:bodyPr/>
        <a:lstStyle/>
        <a:p>
          <a:endParaRPr lang="zh-CN" altLang="en-US"/>
        </a:p>
      </dgm:t>
    </dgm:pt>
    <dgm:pt modelId="{CB2AD740-461B-424E-BBCA-20739A5318DC}" type="sibTrans" cxnId="{8762459F-8DD1-48CF-8E4A-4C802405C75F}">
      <dgm:prSet/>
      <dgm:spPr/>
      <dgm:t>
        <a:bodyPr/>
        <a:lstStyle/>
        <a:p>
          <a:endParaRPr lang="zh-CN" altLang="en-US"/>
        </a:p>
      </dgm:t>
    </dgm:pt>
    <dgm:pt modelId="{C049D272-CEBA-4435-B2D8-50BF3FAB754A}">
      <dgm:prSet/>
      <dgm:spPr/>
      <dgm:t>
        <a:bodyPr/>
        <a:lstStyle/>
        <a:p>
          <a:r>
            <a:rPr lang="zh-CN" b="1"/>
            <a:t>销售部</a:t>
          </a:r>
          <a:endParaRPr lang="zh-CN"/>
        </a:p>
      </dgm:t>
    </dgm:pt>
    <dgm:pt modelId="{F017B379-0259-4C8E-8D16-64CD6D8BEBB7}" type="parTrans" cxnId="{AF81A26A-5018-4FA7-8AEE-F02FCD795D29}">
      <dgm:prSet/>
      <dgm:spPr/>
      <dgm:t>
        <a:bodyPr/>
        <a:lstStyle/>
        <a:p>
          <a:endParaRPr lang="zh-CN" altLang="en-US"/>
        </a:p>
      </dgm:t>
    </dgm:pt>
    <dgm:pt modelId="{BC7E8103-5F0F-4FD4-97D0-7D2EB6618EA6}" type="sibTrans" cxnId="{AF81A26A-5018-4FA7-8AEE-F02FCD795D29}">
      <dgm:prSet/>
      <dgm:spPr/>
      <dgm:t>
        <a:bodyPr/>
        <a:lstStyle/>
        <a:p>
          <a:endParaRPr lang="zh-CN" altLang="en-US"/>
        </a:p>
      </dgm:t>
    </dgm:pt>
    <dgm:pt modelId="{72F8D682-ADF5-4F7E-B4D9-61AC57ED2CA9}">
      <dgm:prSet/>
      <dgm:spPr/>
      <dgm:t>
        <a:bodyPr/>
        <a:lstStyle/>
        <a:p>
          <a:r>
            <a:rPr lang="zh-CN" b="1"/>
            <a:t>市场</a:t>
          </a:r>
          <a:endParaRPr lang="zh-CN"/>
        </a:p>
      </dgm:t>
    </dgm:pt>
    <dgm:pt modelId="{F889569A-D3F4-4DEF-8027-9A466F585BB8}" type="parTrans" cxnId="{3717C082-3CB0-474F-8F66-8991961D2E30}">
      <dgm:prSet/>
      <dgm:spPr/>
      <dgm:t>
        <a:bodyPr/>
        <a:lstStyle/>
        <a:p>
          <a:endParaRPr lang="zh-CN" altLang="en-US"/>
        </a:p>
      </dgm:t>
    </dgm:pt>
    <dgm:pt modelId="{4488CD31-8306-4822-B009-64DA96455DDB}" type="sibTrans" cxnId="{3717C082-3CB0-474F-8F66-8991961D2E30}">
      <dgm:prSet/>
      <dgm:spPr/>
      <dgm:t>
        <a:bodyPr/>
        <a:lstStyle/>
        <a:p>
          <a:endParaRPr lang="zh-CN" altLang="en-US"/>
        </a:p>
      </dgm:t>
    </dgm:pt>
    <dgm:pt modelId="{65B7D6BF-1F6B-430E-A0B0-DE87224AE28E}">
      <dgm:prSet/>
      <dgm:spPr/>
      <dgm:t>
        <a:bodyPr/>
        <a:lstStyle/>
        <a:p>
          <a:r>
            <a:rPr lang="zh-CN" b="1"/>
            <a:t>客服</a:t>
          </a:r>
          <a:endParaRPr lang="zh-CN"/>
        </a:p>
      </dgm:t>
    </dgm:pt>
    <dgm:pt modelId="{3131CB10-1D44-410F-8055-DD26C4B9AC0B}" type="parTrans" cxnId="{3F2245AC-AA1D-4BD5-B362-4354230F6547}">
      <dgm:prSet/>
      <dgm:spPr/>
      <dgm:t>
        <a:bodyPr/>
        <a:lstStyle/>
        <a:p>
          <a:endParaRPr lang="zh-CN" altLang="en-US"/>
        </a:p>
      </dgm:t>
    </dgm:pt>
    <dgm:pt modelId="{40BF6964-A6C7-4390-AFBB-28F5524A2BE8}" type="sibTrans" cxnId="{3F2245AC-AA1D-4BD5-B362-4354230F6547}">
      <dgm:prSet/>
      <dgm:spPr/>
      <dgm:t>
        <a:bodyPr/>
        <a:lstStyle/>
        <a:p>
          <a:endParaRPr lang="zh-CN" altLang="en-US"/>
        </a:p>
      </dgm:t>
    </dgm:pt>
    <dgm:pt modelId="{CF4D9E93-4B03-4B93-BACF-6003666EBBFD}">
      <dgm:prSet/>
      <dgm:spPr/>
      <dgm:t>
        <a:bodyPr/>
        <a:lstStyle/>
        <a:p>
          <a:r>
            <a:rPr lang="zh-CN" b="1"/>
            <a:t>人力部</a:t>
          </a:r>
          <a:endParaRPr lang="zh-CN"/>
        </a:p>
      </dgm:t>
    </dgm:pt>
    <dgm:pt modelId="{7F7FBDFB-EF81-4477-8955-5EF114D6B052}" type="parTrans" cxnId="{393CF7FB-5700-44BB-8169-A10258E0D07E}">
      <dgm:prSet/>
      <dgm:spPr/>
      <dgm:t>
        <a:bodyPr/>
        <a:lstStyle/>
        <a:p>
          <a:endParaRPr lang="zh-CN" altLang="en-US"/>
        </a:p>
      </dgm:t>
    </dgm:pt>
    <dgm:pt modelId="{63A57050-18D6-49E6-9C4A-179544D1101A}" type="sibTrans" cxnId="{393CF7FB-5700-44BB-8169-A10258E0D07E}">
      <dgm:prSet/>
      <dgm:spPr/>
      <dgm:t>
        <a:bodyPr/>
        <a:lstStyle/>
        <a:p>
          <a:endParaRPr lang="zh-CN" altLang="en-US"/>
        </a:p>
      </dgm:t>
    </dgm:pt>
    <dgm:pt modelId="{2D87846E-3BE0-4021-8FB1-398257AC6781}">
      <dgm:prSet/>
      <dgm:spPr/>
      <dgm:t>
        <a:bodyPr/>
        <a:lstStyle/>
        <a:p>
          <a:r>
            <a:rPr lang="zh-CN" b="1"/>
            <a:t>人事</a:t>
          </a:r>
          <a:endParaRPr lang="zh-CN"/>
        </a:p>
      </dgm:t>
    </dgm:pt>
    <dgm:pt modelId="{F77DF52F-BA29-431D-9BD0-F726443AE13E}" type="parTrans" cxnId="{FE92DBF8-2DE3-40F9-B7ED-A4789F7AF481}">
      <dgm:prSet/>
      <dgm:spPr/>
      <dgm:t>
        <a:bodyPr/>
        <a:lstStyle/>
        <a:p>
          <a:endParaRPr lang="zh-CN" altLang="en-US"/>
        </a:p>
      </dgm:t>
    </dgm:pt>
    <dgm:pt modelId="{43F6F5B3-11BB-4C03-9CF4-FFE282B60CDE}" type="sibTrans" cxnId="{FE92DBF8-2DE3-40F9-B7ED-A4789F7AF481}">
      <dgm:prSet/>
      <dgm:spPr/>
      <dgm:t>
        <a:bodyPr/>
        <a:lstStyle/>
        <a:p>
          <a:endParaRPr lang="zh-CN" altLang="en-US"/>
        </a:p>
      </dgm:t>
    </dgm:pt>
    <dgm:pt modelId="{42F3B4EC-F642-4B80-8190-1EF65FA7C2FD}">
      <dgm:prSet/>
      <dgm:spPr/>
      <dgm:t>
        <a:bodyPr/>
        <a:lstStyle/>
        <a:p>
          <a:r>
            <a:rPr lang="zh-CN" b="1"/>
            <a:t>行政</a:t>
          </a:r>
          <a:endParaRPr lang="zh-CN"/>
        </a:p>
      </dgm:t>
    </dgm:pt>
    <dgm:pt modelId="{1EDAB57C-55FF-439D-A7E9-0752F0C490BF}" type="parTrans" cxnId="{74F0BB21-E132-4158-9194-57A3899A9E89}">
      <dgm:prSet/>
      <dgm:spPr/>
      <dgm:t>
        <a:bodyPr/>
        <a:lstStyle/>
        <a:p>
          <a:endParaRPr lang="zh-CN" altLang="en-US"/>
        </a:p>
      </dgm:t>
    </dgm:pt>
    <dgm:pt modelId="{A1D0A83A-5D45-4D58-ADCC-4A69EFD0C1EB}" type="sibTrans" cxnId="{74F0BB21-E132-4158-9194-57A3899A9E89}">
      <dgm:prSet/>
      <dgm:spPr/>
      <dgm:t>
        <a:bodyPr/>
        <a:lstStyle/>
        <a:p>
          <a:endParaRPr lang="zh-CN" altLang="en-US"/>
        </a:p>
      </dgm:t>
    </dgm:pt>
    <dgm:pt modelId="{4179D070-DCB0-469A-93E1-06393DE90FF1}">
      <dgm:prSet/>
      <dgm:spPr/>
      <dgm:t>
        <a:bodyPr/>
        <a:lstStyle/>
        <a:p>
          <a:r>
            <a:rPr lang="zh-CN" b="1"/>
            <a:t>设计部</a:t>
          </a:r>
          <a:endParaRPr lang="zh-CN"/>
        </a:p>
      </dgm:t>
    </dgm:pt>
    <dgm:pt modelId="{3B38884F-6E12-44D3-8783-FF73D0BEF711}" type="parTrans" cxnId="{644099F6-58B6-4E6B-B3B9-C5184248D71E}">
      <dgm:prSet/>
      <dgm:spPr/>
      <dgm:t>
        <a:bodyPr/>
        <a:lstStyle/>
        <a:p>
          <a:endParaRPr lang="zh-CN" altLang="en-US"/>
        </a:p>
      </dgm:t>
    </dgm:pt>
    <dgm:pt modelId="{CA87019D-2812-4E19-AF08-C2F899420D20}" type="sibTrans" cxnId="{644099F6-58B6-4E6B-B3B9-C5184248D71E}">
      <dgm:prSet/>
      <dgm:spPr/>
      <dgm:t>
        <a:bodyPr/>
        <a:lstStyle/>
        <a:p>
          <a:endParaRPr lang="zh-CN" altLang="en-US"/>
        </a:p>
      </dgm:t>
    </dgm:pt>
    <dgm:pt modelId="{5A8388B0-96C5-4EC4-973A-F9533088E11F}">
      <dgm:prSet/>
      <dgm:spPr/>
      <dgm:t>
        <a:bodyPr/>
        <a:lstStyle/>
        <a:p>
          <a:r>
            <a:rPr lang="zh-CN" b="1"/>
            <a:t>平面设计</a:t>
          </a:r>
          <a:endParaRPr lang="zh-CN"/>
        </a:p>
      </dgm:t>
    </dgm:pt>
    <dgm:pt modelId="{B1FD1F9F-7D55-4BF3-AC73-B271F4ADA62C}" type="parTrans" cxnId="{22CADDF5-73BD-42D6-A079-EEC520BE4905}">
      <dgm:prSet/>
      <dgm:spPr/>
      <dgm:t>
        <a:bodyPr/>
        <a:lstStyle/>
        <a:p>
          <a:endParaRPr lang="zh-CN" altLang="en-US"/>
        </a:p>
      </dgm:t>
    </dgm:pt>
    <dgm:pt modelId="{2A2BE213-55B6-4C4A-AD5B-433D8DD400F3}" type="sibTrans" cxnId="{22CADDF5-73BD-42D6-A079-EEC520BE4905}">
      <dgm:prSet/>
      <dgm:spPr/>
      <dgm:t>
        <a:bodyPr/>
        <a:lstStyle/>
        <a:p>
          <a:endParaRPr lang="zh-CN" altLang="en-US"/>
        </a:p>
      </dgm:t>
    </dgm:pt>
    <dgm:pt modelId="{A12FA415-EFF3-44DF-A740-E3B4EEF09B09}">
      <dgm:prSet/>
      <dgm:spPr/>
      <dgm:t>
        <a:bodyPr/>
        <a:lstStyle/>
        <a:p>
          <a:r>
            <a:rPr lang="en-US" b="1"/>
            <a:t>UI</a:t>
          </a:r>
          <a:r>
            <a:rPr lang="zh-CN" b="1"/>
            <a:t>设计</a:t>
          </a:r>
          <a:endParaRPr lang="zh-CN"/>
        </a:p>
      </dgm:t>
    </dgm:pt>
    <dgm:pt modelId="{BB2756B2-BCF0-447E-8CDD-C19C1A5C7ADA}" type="parTrans" cxnId="{9D29ADD2-AE63-47E1-9156-6282D838A31C}">
      <dgm:prSet/>
      <dgm:spPr/>
      <dgm:t>
        <a:bodyPr/>
        <a:lstStyle/>
        <a:p>
          <a:endParaRPr lang="zh-CN" altLang="en-US"/>
        </a:p>
      </dgm:t>
    </dgm:pt>
    <dgm:pt modelId="{5A91C060-BC2C-4441-855D-CF0D65113798}" type="sibTrans" cxnId="{9D29ADD2-AE63-47E1-9156-6282D838A31C}">
      <dgm:prSet/>
      <dgm:spPr/>
      <dgm:t>
        <a:bodyPr/>
        <a:lstStyle/>
        <a:p>
          <a:endParaRPr lang="zh-CN" altLang="en-US"/>
        </a:p>
      </dgm:t>
    </dgm:pt>
    <dgm:pt modelId="{196028B4-38D9-4A92-A540-6E9C154C16BF}" type="pres">
      <dgm:prSet presAssocID="{2CEBBF26-BEFB-484C-AB55-0A6652F6D8A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3E92C98-52C2-4702-8E7F-ADCF44F8F662}" type="pres">
      <dgm:prSet presAssocID="{6DA6162B-B638-432F-AF17-86F6E01A2EF4}" presName="hierRoot1" presStyleCnt="0">
        <dgm:presLayoutVars>
          <dgm:hierBranch val="init"/>
        </dgm:presLayoutVars>
      </dgm:prSet>
      <dgm:spPr/>
    </dgm:pt>
    <dgm:pt modelId="{A3F68DED-BC56-4279-94A3-732769FE4402}" type="pres">
      <dgm:prSet presAssocID="{6DA6162B-B638-432F-AF17-86F6E01A2EF4}" presName="rootComposite1" presStyleCnt="0"/>
      <dgm:spPr/>
    </dgm:pt>
    <dgm:pt modelId="{8AE9DE7A-3127-4422-A9D0-B7D64793D2A0}" type="pres">
      <dgm:prSet presAssocID="{6DA6162B-B638-432F-AF17-86F6E01A2EF4}" presName="rootText1" presStyleLbl="node0" presStyleIdx="0" presStyleCnt="1">
        <dgm:presLayoutVars>
          <dgm:chPref val="3"/>
        </dgm:presLayoutVars>
      </dgm:prSet>
      <dgm:spPr/>
    </dgm:pt>
    <dgm:pt modelId="{2582A3CE-A3AA-4010-AB0D-4FBF5DDBF27D}" type="pres">
      <dgm:prSet presAssocID="{6DA6162B-B638-432F-AF17-86F6E01A2EF4}" presName="rootConnector1" presStyleLbl="node1" presStyleIdx="0" presStyleCnt="0"/>
      <dgm:spPr/>
    </dgm:pt>
    <dgm:pt modelId="{0FF7EFEC-E4E1-4474-B200-467EAE216888}" type="pres">
      <dgm:prSet presAssocID="{6DA6162B-B638-432F-AF17-86F6E01A2EF4}" presName="hierChild2" presStyleCnt="0"/>
      <dgm:spPr/>
    </dgm:pt>
    <dgm:pt modelId="{CB0D8C1B-0A8E-4F29-82A2-24169DD78AAE}" type="pres">
      <dgm:prSet presAssocID="{AC772C5D-B076-4561-9613-A32D07CF9093}" presName="Name37" presStyleLbl="parChTrans1D2" presStyleIdx="0" presStyleCnt="1"/>
      <dgm:spPr/>
    </dgm:pt>
    <dgm:pt modelId="{AD3D3738-F47A-42D6-A821-8DC1EEE149F2}" type="pres">
      <dgm:prSet presAssocID="{B498A559-A7F7-4599-BC03-0F253D4DE32B}" presName="hierRoot2" presStyleCnt="0">
        <dgm:presLayoutVars>
          <dgm:hierBranch val="init"/>
        </dgm:presLayoutVars>
      </dgm:prSet>
      <dgm:spPr/>
    </dgm:pt>
    <dgm:pt modelId="{0B7BE100-34B8-4962-A456-C00AEBFEA60F}" type="pres">
      <dgm:prSet presAssocID="{B498A559-A7F7-4599-BC03-0F253D4DE32B}" presName="rootComposite" presStyleCnt="0"/>
      <dgm:spPr/>
    </dgm:pt>
    <dgm:pt modelId="{B057CC03-CA5E-4846-856B-4193B79479E5}" type="pres">
      <dgm:prSet presAssocID="{B498A559-A7F7-4599-BC03-0F253D4DE32B}" presName="rootText" presStyleLbl="node2" presStyleIdx="0" presStyleCnt="1">
        <dgm:presLayoutVars>
          <dgm:chPref val="3"/>
        </dgm:presLayoutVars>
      </dgm:prSet>
      <dgm:spPr/>
    </dgm:pt>
    <dgm:pt modelId="{27EBDED8-70C6-4FCA-B899-D604CA258735}" type="pres">
      <dgm:prSet presAssocID="{B498A559-A7F7-4599-BC03-0F253D4DE32B}" presName="rootConnector" presStyleLbl="node2" presStyleIdx="0" presStyleCnt="1"/>
      <dgm:spPr/>
    </dgm:pt>
    <dgm:pt modelId="{E72CD60F-43DB-482D-8950-622E33F5E696}" type="pres">
      <dgm:prSet presAssocID="{B498A559-A7F7-4599-BC03-0F253D4DE32B}" presName="hierChild4" presStyleCnt="0"/>
      <dgm:spPr/>
    </dgm:pt>
    <dgm:pt modelId="{80C90F87-AB8E-4DB0-BAF1-0BCA206EC040}" type="pres">
      <dgm:prSet presAssocID="{F017B379-0259-4C8E-8D16-64CD6D8BEBB7}" presName="Name37" presStyleLbl="parChTrans1D3" presStyleIdx="0" presStyleCnt="3"/>
      <dgm:spPr/>
    </dgm:pt>
    <dgm:pt modelId="{07A6E594-8E1F-465E-9AD6-F46D102B2DAE}" type="pres">
      <dgm:prSet presAssocID="{C049D272-CEBA-4435-B2D8-50BF3FAB754A}" presName="hierRoot2" presStyleCnt="0">
        <dgm:presLayoutVars>
          <dgm:hierBranch val="init"/>
        </dgm:presLayoutVars>
      </dgm:prSet>
      <dgm:spPr/>
    </dgm:pt>
    <dgm:pt modelId="{1E4DFA2C-FCE3-4F6B-A07E-385177E7214F}" type="pres">
      <dgm:prSet presAssocID="{C049D272-CEBA-4435-B2D8-50BF3FAB754A}" presName="rootComposite" presStyleCnt="0"/>
      <dgm:spPr/>
    </dgm:pt>
    <dgm:pt modelId="{E33435DA-518D-41CA-93D7-6C6332F56609}" type="pres">
      <dgm:prSet presAssocID="{C049D272-CEBA-4435-B2D8-50BF3FAB754A}" presName="rootText" presStyleLbl="node3" presStyleIdx="0" presStyleCnt="3">
        <dgm:presLayoutVars>
          <dgm:chPref val="3"/>
        </dgm:presLayoutVars>
      </dgm:prSet>
      <dgm:spPr/>
    </dgm:pt>
    <dgm:pt modelId="{B0B9E0EB-867D-425E-AD5A-5822F8BA65D6}" type="pres">
      <dgm:prSet presAssocID="{C049D272-CEBA-4435-B2D8-50BF3FAB754A}" presName="rootConnector" presStyleLbl="node3" presStyleIdx="0" presStyleCnt="3"/>
      <dgm:spPr/>
    </dgm:pt>
    <dgm:pt modelId="{6AED90B3-038C-41F8-914A-570883C797A5}" type="pres">
      <dgm:prSet presAssocID="{C049D272-CEBA-4435-B2D8-50BF3FAB754A}" presName="hierChild4" presStyleCnt="0"/>
      <dgm:spPr/>
    </dgm:pt>
    <dgm:pt modelId="{9BA8CA61-1A68-44AF-90CE-E94DC5738D94}" type="pres">
      <dgm:prSet presAssocID="{F889569A-D3F4-4DEF-8027-9A466F585BB8}" presName="Name37" presStyleLbl="parChTrans1D4" presStyleIdx="0" presStyleCnt="6"/>
      <dgm:spPr/>
    </dgm:pt>
    <dgm:pt modelId="{C47CCD4D-5E90-4BCC-AB66-EA592182E19E}" type="pres">
      <dgm:prSet presAssocID="{72F8D682-ADF5-4F7E-B4D9-61AC57ED2CA9}" presName="hierRoot2" presStyleCnt="0">
        <dgm:presLayoutVars>
          <dgm:hierBranch val="init"/>
        </dgm:presLayoutVars>
      </dgm:prSet>
      <dgm:spPr/>
    </dgm:pt>
    <dgm:pt modelId="{44B61FDD-C434-47C2-9D56-DFB0E7E1D2FB}" type="pres">
      <dgm:prSet presAssocID="{72F8D682-ADF5-4F7E-B4D9-61AC57ED2CA9}" presName="rootComposite" presStyleCnt="0"/>
      <dgm:spPr/>
    </dgm:pt>
    <dgm:pt modelId="{2A4FAEA7-EBE5-4225-852E-CC95E2457D79}" type="pres">
      <dgm:prSet presAssocID="{72F8D682-ADF5-4F7E-B4D9-61AC57ED2CA9}" presName="rootText" presStyleLbl="node4" presStyleIdx="0" presStyleCnt="6">
        <dgm:presLayoutVars>
          <dgm:chPref val="3"/>
        </dgm:presLayoutVars>
      </dgm:prSet>
      <dgm:spPr/>
    </dgm:pt>
    <dgm:pt modelId="{76E1E4E9-E62F-4869-B5B7-1E7453551EFC}" type="pres">
      <dgm:prSet presAssocID="{72F8D682-ADF5-4F7E-B4D9-61AC57ED2CA9}" presName="rootConnector" presStyleLbl="node4" presStyleIdx="0" presStyleCnt="6"/>
      <dgm:spPr/>
    </dgm:pt>
    <dgm:pt modelId="{73298E7C-ED5D-434B-97CF-A4D1D7B72AEF}" type="pres">
      <dgm:prSet presAssocID="{72F8D682-ADF5-4F7E-B4D9-61AC57ED2CA9}" presName="hierChild4" presStyleCnt="0"/>
      <dgm:spPr/>
    </dgm:pt>
    <dgm:pt modelId="{5681B9F8-3982-4EB2-897C-4C250FACB380}" type="pres">
      <dgm:prSet presAssocID="{72F8D682-ADF5-4F7E-B4D9-61AC57ED2CA9}" presName="hierChild5" presStyleCnt="0"/>
      <dgm:spPr/>
    </dgm:pt>
    <dgm:pt modelId="{0313AAC0-F533-4C19-B417-99D9069E3843}" type="pres">
      <dgm:prSet presAssocID="{3131CB10-1D44-410F-8055-DD26C4B9AC0B}" presName="Name37" presStyleLbl="parChTrans1D4" presStyleIdx="1" presStyleCnt="6"/>
      <dgm:spPr/>
    </dgm:pt>
    <dgm:pt modelId="{7BDCF988-1ED1-4FF5-8B31-236FD6D7941D}" type="pres">
      <dgm:prSet presAssocID="{65B7D6BF-1F6B-430E-A0B0-DE87224AE28E}" presName="hierRoot2" presStyleCnt="0">
        <dgm:presLayoutVars>
          <dgm:hierBranch val="init"/>
        </dgm:presLayoutVars>
      </dgm:prSet>
      <dgm:spPr/>
    </dgm:pt>
    <dgm:pt modelId="{7B349345-4AE2-4EE6-BE6B-D0C924D86AA1}" type="pres">
      <dgm:prSet presAssocID="{65B7D6BF-1F6B-430E-A0B0-DE87224AE28E}" presName="rootComposite" presStyleCnt="0"/>
      <dgm:spPr/>
    </dgm:pt>
    <dgm:pt modelId="{8D9565EE-1206-4135-B127-5D5D87C55796}" type="pres">
      <dgm:prSet presAssocID="{65B7D6BF-1F6B-430E-A0B0-DE87224AE28E}" presName="rootText" presStyleLbl="node4" presStyleIdx="1" presStyleCnt="6">
        <dgm:presLayoutVars>
          <dgm:chPref val="3"/>
        </dgm:presLayoutVars>
      </dgm:prSet>
      <dgm:spPr/>
    </dgm:pt>
    <dgm:pt modelId="{49589262-71B5-437E-8D89-1E762C1F1342}" type="pres">
      <dgm:prSet presAssocID="{65B7D6BF-1F6B-430E-A0B0-DE87224AE28E}" presName="rootConnector" presStyleLbl="node4" presStyleIdx="1" presStyleCnt="6"/>
      <dgm:spPr/>
    </dgm:pt>
    <dgm:pt modelId="{DA4E9012-83C5-4879-897F-5EC10C10C212}" type="pres">
      <dgm:prSet presAssocID="{65B7D6BF-1F6B-430E-A0B0-DE87224AE28E}" presName="hierChild4" presStyleCnt="0"/>
      <dgm:spPr/>
    </dgm:pt>
    <dgm:pt modelId="{E5AD53CF-5C19-4C70-9847-A0DFC1ED84AC}" type="pres">
      <dgm:prSet presAssocID="{65B7D6BF-1F6B-430E-A0B0-DE87224AE28E}" presName="hierChild5" presStyleCnt="0"/>
      <dgm:spPr/>
    </dgm:pt>
    <dgm:pt modelId="{C0B9ABD6-5151-4E08-8582-E3719C507844}" type="pres">
      <dgm:prSet presAssocID="{C049D272-CEBA-4435-B2D8-50BF3FAB754A}" presName="hierChild5" presStyleCnt="0"/>
      <dgm:spPr/>
    </dgm:pt>
    <dgm:pt modelId="{E79CA873-4785-4E3F-B6F1-834AF69E8AA2}" type="pres">
      <dgm:prSet presAssocID="{7F7FBDFB-EF81-4477-8955-5EF114D6B052}" presName="Name37" presStyleLbl="parChTrans1D3" presStyleIdx="1" presStyleCnt="3"/>
      <dgm:spPr/>
    </dgm:pt>
    <dgm:pt modelId="{02A0FEF5-E4CC-49AC-BA41-1B2FCFCE25BE}" type="pres">
      <dgm:prSet presAssocID="{CF4D9E93-4B03-4B93-BACF-6003666EBBFD}" presName="hierRoot2" presStyleCnt="0">
        <dgm:presLayoutVars>
          <dgm:hierBranch val="init"/>
        </dgm:presLayoutVars>
      </dgm:prSet>
      <dgm:spPr/>
    </dgm:pt>
    <dgm:pt modelId="{358C642E-9590-48DD-B5C4-1762F6BAA607}" type="pres">
      <dgm:prSet presAssocID="{CF4D9E93-4B03-4B93-BACF-6003666EBBFD}" presName="rootComposite" presStyleCnt="0"/>
      <dgm:spPr/>
    </dgm:pt>
    <dgm:pt modelId="{03F22E00-6DAA-493D-A5E9-992A69071136}" type="pres">
      <dgm:prSet presAssocID="{CF4D9E93-4B03-4B93-BACF-6003666EBBFD}" presName="rootText" presStyleLbl="node3" presStyleIdx="1" presStyleCnt="3">
        <dgm:presLayoutVars>
          <dgm:chPref val="3"/>
        </dgm:presLayoutVars>
      </dgm:prSet>
      <dgm:spPr/>
    </dgm:pt>
    <dgm:pt modelId="{9BC5BC43-0B78-46D3-97AA-BAB85B592C43}" type="pres">
      <dgm:prSet presAssocID="{CF4D9E93-4B03-4B93-BACF-6003666EBBFD}" presName="rootConnector" presStyleLbl="node3" presStyleIdx="1" presStyleCnt="3"/>
      <dgm:spPr/>
    </dgm:pt>
    <dgm:pt modelId="{A2905D65-68BD-4642-A198-658DF5D014EB}" type="pres">
      <dgm:prSet presAssocID="{CF4D9E93-4B03-4B93-BACF-6003666EBBFD}" presName="hierChild4" presStyleCnt="0"/>
      <dgm:spPr/>
    </dgm:pt>
    <dgm:pt modelId="{A778AFD0-2E94-4D5F-B1EB-056258BDDD80}" type="pres">
      <dgm:prSet presAssocID="{F77DF52F-BA29-431D-9BD0-F726443AE13E}" presName="Name37" presStyleLbl="parChTrans1D4" presStyleIdx="2" presStyleCnt="6"/>
      <dgm:spPr/>
    </dgm:pt>
    <dgm:pt modelId="{20CE0715-17EE-43ED-B650-4393798664F1}" type="pres">
      <dgm:prSet presAssocID="{2D87846E-3BE0-4021-8FB1-398257AC6781}" presName="hierRoot2" presStyleCnt="0">
        <dgm:presLayoutVars>
          <dgm:hierBranch val="init"/>
        </dgm:presLayoutVars>
      </dgm:prSet>
      <dgm:spPr/>
    </dgm:pt>
    <dgm:pt modelId="{46C24E93-B129-46D1-A807-7219DE2B4542}" type="pres">
      <dgm:prSet presAssocID="{2D87846E-3BE0-4021-8FB1-398257AC6781}" presName="rootComposite" presStyleCnt="0"/>
      <dgm:spPr/>
    </dgm:pt>
    <dgm:pt modelId="{E54797F9-9988-4C1F-BB20-1936BA6C0B05}" type="pres">
      <dgm:prSet presAssocID="{2D87846E-3BE0-4021-8FB1-398257AC6781}" presName="rootText" presStyleLbl="node4" presStyleIdx="2" presStyleCnt="6">
        <dgm:presLayoutVars>
          <dgm:chPref val="3"/>
        </dgm:presLayoutVars>
      </dgm:prSet>
      <dgm:spPr/>
    </dgm:pt>
    <dgm:pt modelId="{2A24ACDB-4AC6-4D21-9E49-9D115B482A8B}" type="pres">
      <dgm:prSet presAssocID="{2D87846E-3BE0-4021-8FB1-398257AC6781}" presName="rootConnector" presStyleLbl="node4" presStyleIdx="2" presStyleCnt="6"/>
      <dgm:spPr/>
    </dgm:pt>
    <dgm:pt modelId="{A84AEBC4-AF42-4B93-B506-FBF270DEA02A}" type="pres">
      <dgm:prSet presAssocID="{2D87846E-3BE0-4021-8FB1-398257AC6781}" presName="hierChild4" presStyleCnt="0"/>
      <dgm:spPr/>
    </dgm:pt>
    <dgm:pt modelId="{4545877B-0A88-4E88-8B32-8FEC8B9CA8D2}" type="pres">
      <dgm:prSet presAssocID="{2D87846E-3BE0-4021-8FB1-398257AC6781}" presName="hierChild5" presStyleCnt="0"/>
      <dgm:spPr/>
    </dgm:pt>
    <dgm:pt modelId="{80F38311-9BAF-40A7-A0DF-065C6B34A871}" type="pres">
      <dgm:prSet presAssocID="{1EDAB57C-55FF-439D-A7E9-0752F0C490BF}" presName="Name37" presStyleLbl="parChTrans1D4" presStyleIdx="3" presStyleCnt="6"/>
      <dgm:spPr/>
    </dgm:pt>
    <dgm:pt modelId="{197CF05A-9435-4A82-9356-303000960FDB}" type="pres">
      <dgm:prSet presAssocID="{42F3B4EC-F642-4B80-8190-1EF65FA7C2FD}" presName="hierRoot2" presStyleCnt="0">
        <dgm:presLayoutVars>
          <dgm:hierBranch val="init"/>
        </dgm:presLayoutVars>
      </dgm:prSet>
      <dgm:spPr/>
    </dgm:pt>
    <dgm:pt modelId="{6E823FBE-E8B2-4DAB-BCB4-808842AD3A3C}" type="pres">
      <dgm:prSet presAssocID="{42F3B4EC-F642-4B80-8190-1EF65FA7C2FD}" presName="rootComposite" presStyleCnt="0"/>
      <dgm:spPr/>
    </dgm:pt>
    <dgm:pt modelId="{4063B800-ADB6-4F08-9E8A-5A68CD07931B}" type="pres">
      <dgm:prSet presAssocID="{42F3B4EC-F642-4B80-8190-1EF65FA7C2FD}" presName="rootText" presStyleLbl="node4" presStyleIdx="3" presStyleCnt="6">
        <dgm:presLayoutVars>
          <dgm:chPref val="3"/>
        </dgm:presLayoutVars>
      </dgm:prSet>
      <dgm:spPr/>
    </dgm:pt>
    <dgm:pt modelId="{3581669A-7662-479B-887B-99E86EE51B1F}" type="pres">
      <dgm:prSet presAssocID="{42F3B4EC-F642-4B80-8190-1EF65FA7C2FD}" presName="rootConnector" presStyleLbl="node4" presStyleIdx="3" presStyleCnt="6"/>
      <dgm:spPr/>
    </dgm:pt>
    <dgm:pt modelId="{0C0454BE-7F64-4FEE-BDF3-F9B6E3931062}" type="pres">
      <dgm:prSet presAssocID="{42F3B4EC-F642-4B80-8190-1EF65FA7C2FD}" presName="hierChild4" presStyleCnt="0"/>
      <dgm:spPr/>
    </dgm:pt>
    <dgm:pt modelId="{F1F2925D-6D11-48E9-9B0C-EBCDA89149F7}" type="pres">
      <dgm:prSet presAssocID="{42F3B4EC-F642-4B80-8190-1EF65FA7C2FD}" presName="hierChild5" presStyleCnt="0"/>
      <dgm:spPr/>
    </dgm:pt>
    <dgm:pt modelId="{F9EF3E1C-0E92-4F63-9DEA-BF3D1521F99D}" type="pres">
      <dgm:prSet presAssocID="{CF4D9E93-4B03-4B93-BACF-6003666EBBFD}" presName="hierChild5" presStyleCnt="0"/>
      <dgm:spPr/>
    </dgm:pt>
    <dgm:pt modelId="{6B7DBBB9-F7B4-41FB-86CF-F72D22E0F528}" type="pres">
      <dgm:prSet presAssocID="{3B38884F-6E12-44D3-8783-FF73D0BEF711}" presName="Name37" presStyleLbl="parChTrans1D3" presStyleIdx="2" presStyleCnt="3"/>
      <dgm:spPr/>
    </dgm:pt>
    <dgm:pt modelId="{CE0718ED-EBE7-4E32-9800-1E551A345949}" type="pres">
      <dgm:prSet presAssocID="{4179D070-DCB0-469A-93E1-06393DE90FF1}" presName="hierRoot2" presStyleCnt="0">
        <dgm:presLayoutVars>
          <dgm:hierBranch val="init"/>
        </dgm:presLayoutVars>
      </dgm:prSet>
      <dgm:spPr/>
    </dgm:pt>
    <dgm:pt modelId="{608B7E9B-71D2-46B2-84F2-FD4248795D9F}" type="pres">
      <dgm:prSet presAssocID="{4179D070-DCB0-469A-93E1-06393DE90FF1}" presName="rootComposite" presStyleCnt="0"/>
      <dgm:spPr/>
    </dgm:pt>
    <dgm:pt modelId="{21BE2FE6-DDC8-4557-8D5B-102136D5F282}" type="pres">
      <dgm:prSet presAssocID="{4179D070-DCB0-469A-93E1-06393DE90FF1}" presName="rootText" presStyleLbl="node3" presStyleIdx="2" presStyleCnt="3">
        <dgm:presLayoutVars>
          <dgm:chPref val="3"/>
        </dgm:presLayoutVars>
      </dgm:prSet>
      <dgm:spPr/>
    </dgm:pt>
    <dgm:pt modelId="{0888C166-303A-4CA0-98EB-C99A37F4FE86}" type="pres">
      <dgm:prSet presAssocID="{4179D070-DCB0-469A-93E1-06393DE90FF1}" presName="rootConnector" presStyleLbl="node3" presStyleIdx="2" presStyleCnt="3"/>
      <dgm:spPr/>
    </dgm:pt>
    <dgm:pt modelId="{3D3312E7-43F0-47D3-A70D-8C0062938309}" type="pres">
      <dgm:prSet presAssocID="{4179D070-DCB0-469A-93E1-06393DE90FF1}" presName="hierChild4" presStyleCnt="0"/>
      <dgm:spPr/>
    </dgm:pt>
    <dgm:pt modelId="{7E22CE61-62D2-42C9-A812-2F0B2B53F1C8}" type="pres">
      <dgm:prSet presAssocID="{B1FD1F9F-7D55-4BF3-AC73-B271F4ADA62C}" presName="Name37" presStyleLbl="parChTrans1D4" presStyleIdx="4" presStyleCnt="6"/>
      <dgm:spPr/>
    </dgm:pt>
    <dgm:pt modelId="{A6B8960C-2EFB-4396-9392-A92095BE0C25}" type="pres">
      <dgm:prSet presAssocID="{5A8388B0-96C5-4EC4-973A-F9533088E11F}" presName="hierRoot2" presStyleCnt="0">
        <dgm:presLayoutVars>
          <dgm:hierBranch val="init"/>
        </dgm:presLayoutVars>
      </dgm:prSet>
      <dgm:spPr/>
    </dgm:pt>
    <dgm:pt modelId="{F16DD539-E025-43E8-BB55-C94836FB9FF4}" type="pres">
      <dgm:prSet presAssocID="{5A8388B0-96C5-4EC4-973A-F9533088E11F}" presName="rootComposite" presStyleCnt="0"/>
      <dgm:spPr/>
    </dgm:pt>
    <dgm:pt modelId="{2C897CA0-F545-44A6-A76D-B2CCDA172BD4}" type="pres">
      <dgm:prSet presAssocID="{5A8388B0-96C5-4EC4-973A-F9533088E11F}" presName="rootText" presStyleLbl="node4" presStyleIdx="4" presStyleCnt="6">
        <dgm:presLayoutVars>
          <dgm:chPref val="3"/>
        </dgm:presLayoutVars>
      </dgm:prSet>
      <dgm:spPr/>
    </dgm:pt>
    <dgm:pt modelId="{B7A4336D-A3A5-4AD3-B117-75394AFC7E2F}" type="pres">
      <dgm:prSet presAssocID="{5A8388B0-96C5-4EC4-973A-F9533088E11F}" presName="rootConnector" presStyleLbl="node4" presStyleIdx="4" presStyleCnt="6"/>
      <dgm:spPr/>
    </dgm:pt>
    <dgm:pt modelId="{F3C594FA-EF1A-4EE4-92A6-40526444BED1}" type="pres">
      <dgm:prSet presAssocID="{5A8388B0-96C5-4EC4-973A-F9533088E11F}" presName="hierChild4" presStyleCnt="0"/>
      <dgm:spPr/>
    </dgm:pt>
    <dgm:pt modelId="{65554792-282D-4C7A-B62F-BC4184F99B5C}" type="pres">
      <dgm:prSet presAssocID="{5A8388B0-96C5-4EC4-973A-F9533088E11F}" presName="hierChild5" presStyleCnt="0"/>
      <dgm:spPr/>
    </dgm:pt>
    <dgm:pt modelId="{E045A544-502A-44CD-9155-FC903FA4B68F}" type="pres">
      <dgm:prSet presAssocID="{BB2756B2-BCF0-447E-8CDD-C19C1A5C7ADA}" presName="Name37" presStyleLbl="parChTrans1D4" presStyleIdx="5" presStyleCnt="6"/>
      <dgm:spPr/>
    </dgm:pt>
    <dgm:pt modelId="{60A7E183-F174-49C2-B128-A0A5B598FA01}" type="pres">
      <dgm:prSet presAssocID="{A12FA415-EFF3-44DF-A740-E3B4EEF09B09}" presName="hierRoot2" presStyleCnt="0">
        <dgm:presLayoutVars>
          <dgm:hierBranch val="init"/>
        </dgm:presLayoutVars>
      </dgm:prSet>
      <dgm:spPr/>
    </dgm:pt>
    <dgm:pt modelId="{0CFCCA2B-CC2E-4EAE-BAB3-11FAAADC6815}" type="pres">
      <dgm:prSet presAssocID="{A12FA415-EFF3-44DF-A740-E3B4EEF09B09}" presName="rootComposite" presStyleCnt="0"/>
      <dgm:spPr/>
    </dgm:pt>
    <dgm:pt modelId="{01951BC0-0E48-4F67-9741-20B781FB9F17}" type="pres">
      <dgm:prSet presAssocID="{A12FA415-EFF3-44DF-A740-E3B4EEF09B09}" presName="rootText" presStyleLbl="node4" presStyleIdx="5" presStyleCnt="6">
        <dgm:presLayoutVars>
          <dgm:chPref val="3"/>
        </dgm:presLayoutVars>
      </dgm:prSet>
      <dgm:spPr/>
    </dgm:pt>
    <dgm:pt modelId="{403D61A3-8299-46A7-9394-4161D8C05CC5}" type="pres">
      <dgm:prSet presAssocID="{A12FA415-EFF3-44DF-A740-E3B4EEF09B09}" presName="rootConnector" presStyleLbl="node4" presStyleIdx="5" presStyleCnt="6"/>
      <dgm:spPr/>
    </dgm:pt>
    <dgm:pt modelId="{5CED7B48-3E78-473C-8F4C-F5EF335C3F57}" type="pres">
      <dgm:prSet presAssocID="{A12FA415-EFF3-44DF-A740-E3B4EEF09B09}" presName="hierChild4" presStyleCnt="0"/>
      <dgm:spPr/>
    </dgm:pt>
    <dgm:pt modelId="{C58BE0D7-EB2A-44D6-BD2D-30B3B9B20537}" type="pres">
      <dgm:prSet presAssocID="{A12FA415-EFF3-44DF-A740-E3B4EEF09B09}" presName="hierChild5" presStyleCnt="0"/>
      <dgm:spPr/>
    </dgm:pt>
    <dgm:pt modelId="{BE13F115-46EF-4C88-A296-721A476937B1}" type="pres">
      <dgm:prSet presAssocID="{4179D070-DCB0-469A-93E1-06393DE90FF1}" presName="hierChild5" presStyleCnt="0"/>
      <dgm:spPr/>
    </dgm:pt>
    <dgm:pt modelId="{567B8FBA-F237-4E09-AFB7-A86562A9C834}" type="pres">
      <dgm:prSet presAssocID="{B498A559-A7F7-4599-BC03-0F253D4DE32B}" presName="hierChild5" presStyleCnt="0"/>
      <dgm:spPr/>
    </dgm:pt>
    <dgm:pt modelId="{787A01FE-7396-43AF-95EE-73E25B896008}" type="pres">
      <dgm:prSet presAssocID="{6DA6162B-B638-432F-AF17-86F6E01A2EF4}" presName="hierChild3" presStyleCnt="0"/>
      <dgm:spPr/>
    </dgm:pt>
  </dgm:ptLst>
  <dgm:cxnLst>
    <dgm:cxn modelId="{BD563E09-1A1F-4CAA-B511-D46F5B0A255A}" type="presOf" srcId="{C049D272-CEBA-4435-B2D8-50BF3FAB754A}" destId="{E33435DA-518D-41CA-93D7-6C6332F56609}" srcOrd="0" destOrd="0" presId="urn:microsoft.com/office/officeart/2005/8/layout/orgChart1"/>
    <dgm:cxn modelId="{C7A01811-6D37-4011-ACA7-2FD46A15BBE8}" type="presOf" srcId="{2D87846E-3BE0-4021-8FB1-398257AC6781}" destId="{E54797F9-9988-4C1F-BB20-1936BA6C0B05}" srcOrd="0" destOrd="0" presId="urn:microsoft.com/office/officeart/2005/8/layout/orgChart1"/>
    <dgm:cxn modelId="{0A7C3E11-984C-4B80-9F36-9D43515B1540}" type="presOf" srcId="{72F8D682-ADF5-4F7E-B4D9-61AC57ED2CA9}" destId="{2A4FAEA7-EBE5-4225-852E-CC95E2457D79}" srcOrd="0" destOrd="0" presId="urn:microsoft.com/office/officeart/2005/8/layout/orgChart1"/>
    <dgm:cxn modelId="{66509B13-507B-4E76-B60D-0F16C8709511}" type="presOf" srcId="{6DA6162B-B638-432F-AF17-86F6E01A2EF4}" destId="{8AE9DE7A-3127-4422-A9D0-B7D64793D2A0}" srcOrd="0" destOrd="0" presId="urn:microsoft.com/office/officeart/2005/8/layout/orgChart1"/>
    <dgm:cxn modelId="{E2BE8B14-C5D8-4EF8-93EE-2AA17654C184}" type="presOf" srcId="{2D87846E-3BE0-4021-8FB1-398257AC6781}" destId="{2A24ACDB-4AC6-4D21-9E49-9D115B482A8B}" srcOrd="1" destOrd="0" presId="urn:microsoft.com/office/officeart/2005/8/layout/orgChart1"/>
    <dgm:cxn modelId="{74F0BB21-E132-4158-9194-57A3899A9E89}" srcId="{CF4D9E93-4B03-4B93-BACF-6003666EBBFD}" destId="{42F3B4EC-F642-4B80-8190-1EF65FA7C2FD}" srcOrd="1" destOrd="0" parTransId="{1EDAB57C-55FF-439D-A7E9-0752F0C490BF}" sibTransId="{A1D0A83A-5D45-4D58-ADCC-4A69EFD0C1EB}"/>
    <dgm:cxn modelId="{538CD035-94A5-4A54-B363-234CB27B7172}" type="presOf" srcId="{5A8388B0-96C5-4EC4-973A-F9533088E11F}" destId="{2C897CA0-F545-44A6-A76D-B2CCDA172BD4}" srcOrd="0" destOrd="0" presId="urn:microsoft.com/office/officeart/2005/8/layout/orgChart1"/>
    <dgm:cxn modelId="{22AFFA3B-ED6C-46F1-AD96-85AC52C32539}" type="presOf" srcId="{72F8D682-ADF5-4F7E-B4D9-61AC57ED2CA9}" destId="{76E1E4E9-E62F-4869-B5B7-1E7453551EFC}" srcOrd="1" destOrd="0" presId="urn:microsoft.com/office/officeart/2005/8/layout/orgChart1"/>
    <dgm:cxn modelId="{B3BB953F-37EA-41DF-96E9-992A89321513}" type="presOf" srcId="{2CEBBF26-BEFB-484C-AB55-0A6652F6D8A2}" destId="{196028B4-38D9-4A92-A540-6E9C154C16BF}" srcOrd="0" destOrd="0" presId="urn:microsoft.com/office/officeart/2005/8/layout/orgChart1"/>
    <dgm:cxn modelId="{AF81A26A-5018-4FA7-8AEE-F02FCD795D29}" srcId="{B498A559-A7F7-4599-BC03-0F253D4DE32B}" destId="{C049D272-CEBA-4435-B2D8-50BF3FAB754A}" srcOrd="0" destOrd="0" parTransId="{F017B379-0259-4C8E-8D16-64CD6D8BEBB7}" sibTransId="{BC7E8103-5F0F-4FD4-97D0-7D2EB6618EA6}"/>
    <dgm:cxn modelId="{9C0E354B-5E60-4CC0-BA79-8341433EE337}" type="presOf" srcId="{42F3B4EC-F642-4B80-8190-1EF65FA7C2FD}" destId="{4063B800-ADB6-4F08-9E8A-5A68CD07931B}" srcOrd="0" destOrd="0" presId="urn:microsoft.com/office/officeart/2005/8/layout/orgChart1"/>
    <dgm:cxn modelId="{4D73F950-BF00-4D7D-B2B5-1102E924F031}" type="presOf" srcId="{F889569A-D3F4-4DEF-8027-9A466F585BB8}" destId="{9BA8CA61-1A68-44AF-90CE-E94DC5738D94}" srcOrd="0" destOrd="0" presId="urn:microsoft.com/office/officeart/2005/8/layout/orgChart1"/>
    <dgm:cxn modelId="{C305C276-5AF8-43DF-903B-BF1815D1D47A}" type="presOf" srcId="{A12FA415-EFF3-44DF-A740-E3B4EEF09B09}" destId="{01951BC0-0E48-4F67-9741-20B781FB9F17}" srcOrd="0" destOrd="0" presId="urn:microsoft.com/office/officeart/2005/8/layout/orgChart1"/>
    <dgm:cxn modelId="{69EFC480-2B73-4F95-ACFA-F87C39FDCCF9}" type="presOf" srcId="{B498A559-A7F7-4599-BC03-0F253D4DE32B}" destId="{B057CC03-CA5E-4846-856B-4193B79479E5}" srcOrd="0" destOrd="0" presId="urn:microsoft.com/office/officeart/2005/8/layout/orgChart1"/>
    <dgm:cxn modelId="{0943E780-20A3-45A5-B1B0-EE828333E046}" type="presOf" srcId="{65B7D6BF-1F6B-430E-A0B0-DE87224AE28E}" destId="{8D9565EE-1206-4135-B127-5D5D87C55796}" srcOrd="0" destOrd="0" presId="urn:microsoft.com/office/officeart/2005/8/layout/orgChart1"/>
    <dgm:cxn modelId="{97DB0A81-DE52-450A-8825-461DFF0F4A3C}" type="presOf" srcId="{BB2756B2-BCF0-447E-8CDD-C19C1A5C7ADA}" destId="{E045A544-502A-44CD-9155-FC903FA4B68F}" srcOrd="0" destOrd="0" presId="urn:microsoft.com/office/officeart/2005/8/layout/orgChart1"/>
    <dgm:cxn modelId="{E8331181-2257-49F5-AF75-A2D9AB39E4E2}" type="presOf" srcId="{F77DF52F-BA29-431D-9BD0-F726443AE13E}" destId="{A778AFD0-2E94-4D5F-B1EB-056258BDDD80}" srcOrd="0" destOrd="0" presId="urn:microsoft.com/office/officeart/2005/8/layout/orgChart1"/>
    <dgm:cxn modelId="{3717C082-3CB0-474F-8F66-8991961D2E30}" srcId="{C049D272-CEBA-4435-B2D8-50BF3FAB754A}" destId="{72F8D682-ADF5-4F7E-B4D9-61AC57ED2CA9}" srcOrd="0" destOrd="0" parTransId="{F889569A-D3F4-4DEF-8027-9A466F585BB8}" sibTransId="{4488CD31-8306-4822-B009-64DA96455DDB}"/>
    <dgm:cxn modelId="{9AFFB786-48CA-41B0-80BC-254B3CE4C0AF}" type="presOf" srcId="{1EDAB57C-55FF-439D-A7E9-0752F0C490BF}" destId="{80F38311-9BAF-40A7-A0DF-065C6B34A871}" srcOrd="0" destOrd="0" presId="urn:microsoft.com/office/officeart/2005/8/layout/orgChart1"/>
    <dgm:cxn modelId="{82E2C489-7C60-4B86-BF6A-43F411942C0D}" type="presOf" srcId="{AC772C5D-B076-4561-9613-A32D07CF9093}" destId="{CB0D8C1B-0A8E-4F29-82A2-24169DD78AAE}" srcOrd="0" destOrd="0" presId="urn:microsoft.com/office/officeart/2005/8/layout/orgChart1"/>
    <dgm:cxn modelId="{9605DD8E-F4E6-45C7-8429-20BB7102292C}" type="presOf" srcId="{3131CB10-1D44-410F-8055-DD26C4B9AC0B}" destId="{0313AAC0-F533-4C19-B417-99D9069E3843}" srcOrd="0" destOrd="0" presId="urn:microsoft.com/office/officeart/2005/8/layout/orgChart1"/>
    <dgm:cxn modelId="{42FCA693-95B2-4D72-922A-31ACEC5AC633}" type="presOf" srcId="{5A8388B0-96C5-4EC4-973A-F9533088E11F}" destId="{B7A4336D-A3A5-4AD3-B117-75394AFC7E2F}" srcOrd="1" destOrd="0" presId="urn:microsoft.com/office/officeart/2005/8/layout/orgChart1"/>
    <dgm:cxn modelId="{F2A2D195-988A-400A-9454-983B7E9ACB4A}" type="presOf" srcId="{CF4D9E93-4B03-4B93-BACF-6003666EBBFD}" destId="{03F22E00-6DAA-493D-A5E9-992A69071136}" srcOrd="0" destOrd="0" presId="urn:microsoft.com/office/officeart/2005/8/layout/orgChart1"/>
    <dgm:cxn modelId="{B08A4197-5CC3-4C04-BC0F-BD6D7F64DAC5}" type="presOf" srcId="{C049D272-CEBA-4435-B2D8-50BF3FAB754A}" destId="{B0B9E0EB-867D-425E-AD5A-5822F8BA65D6}" srcOrd="1" destOrd="0" presId="urn:microsoft.com/office/officeart/2005/8/layout/orgChart1"/>
    <dgm:cxn modelId="{D2C32B9D-E823-4FDE-8BBD-21E8233200E2}" type="presOf" srcId="{CF4D9E93-4B03-4B93-BACF-6003666EBBFD}" destId="{9BC5BC43-0B78-46D3-97AA-BAB85B592C43}" srcOrd="1" destOrd="0" presId="urn:microsoft.com/office/officeart/2005/8/layout/orgChart1"/>
    <dgm:cxn modelId="{8762459F-8DD1-48CF-8E4A-4C802405C75F}" srcId="{6DA6162B-B638-432F-AF17-86F6E01A2EF4}" destId="{B498A559-A7F7-4599-BC03-0F253D4DE32B}" srcOrd="0" destOrd="0" parTransId="{AC772C5D-B076-4561-9613-A32D07CF9093}" sibTransId="{CB2AD740-461B-424E-BBCA-20739A5318DC}"/>
    <dgm:cxn modelId="{6747F9A9-663D-4E15-94D8-567224CD58D2}" type="presOf" srcId="{7F7FBDFB-EF81-4477-8955-5EF114D6B052}" destId="{E79CA873-4785-4E3F-B6F1-834AF69E8AA2}" srcOrd="0" destOrd="0" presId="urn:microsoft.com/office/officeart/2005/8/layout/orgChart1"/>
    <dgm:cxn modelId="{3F2245AC-AA1D-4BD5-B362-4354230F6547}" srcId="{C049D272-CEBA-4435-B2D8-50BF3FAB754A}" destId="{65B7D6BF-1F6B-430E-A0B0-DE87224AE28E}" srcOrd="1" destOrd="0" parTransId="{3131CB10-1D44-410F-8055-DD26C4B9AC0B}" sibTransId="{40BF6964-A6C7-4390-AFBB-28F5524A2BE8}"/>
    <dgm:cxn modelId="{06560CB2-B909-4C21-9787-2FDD11EADFA3}" type="presOf" srcId="{6DA6162B-B638-432F-AF17-86F6E01A2EF4}" destId="{2582A3CE-A3AA-4010-AB0D-4FBF5DDBF27D}" srcOrd="1" destOrd="0" presId="urn:microsoft.com/office/officeart/2005/8/layout/orgChart1"/>
    <dgm:cxn modelId="{C45E45B5-FCE2-4B9B-AB0E-7834124C2C14}" type="presOf" srcId="{42F3B4EC-F642-4B80-8190-1EF65FA7C2FD}" destId="{3581669A-7662-479B-887B-99E86EE51B1F}" srcOrd="1" destOrd="0" presId="urn:microsoft.com/office/officeart/2005/8/layout/orgChart1"/>
    <dgm:cxn modelId="{7E101DB8-9A92-4CC4-8773-C15B6B0D5C7A}" type="presOf" srcId="{4179D070-DCB0-469A-93E1-06393DE90FF1}" destId="{21BE2FE6-DDC8-4557-8D5B-102136D5F282}" srcOrd="0" destOrd="0" presId="urn:microsoft.com/office/officeart/2005/8/layout/orgChart1"/>
    <dgm:cxn modelId="{23F821B8-C7B3-4080-AA76-0439CEEE682A}" srcId="{2CEBBF26-BEFB-484C-AB55-0A6652F6D8A2}" destId="{6DA6162B-B638-432F-AF17-86F6E01A2EF4}" srcOrd="0" destOrd="0" parTransId="{616DC650-899D-4E90-9616-E2A6BBCBD5F6}" sibTransId="{A9B4168E-1D99-4A2C-B488-0AA1274586A3}"/>
    <dgm:cxn modelId="{ADD076BE-CE3A-426C-A80E-C3E4F70F5429}" type="presOf" srcId="{65B7D6BF-1F6B-430E-A0B0-DE87224AE28E}" destId="{49589262-71B5-437E-8D89-1E762C1F1342}" srcOrd="1" destOrd="0" presId="urn:microsoft.com/office/officeart/2005/8/layout/orgChart1"/>
    <dgm:cxn modelId="{9D29ADD2-AE63-47E1-9156-6282D838A31C}" srcId="{4179D070-DCB0-469A-93E1-06393DE90FF1}" destId="{A12FA415-EFF3-44DF-A740-E3B4EEF09B09}" srcOrd="1" destOrd="0" parTransId="{BB2756B2-BCF0-447E-8CDD-C19C1A5C7ADA}" sibTransId="{5A91C060-BC2C-4441-855D-CF0D65113798}"/>
    <dgm:cxn modelId="{E5CFE3D2-13C3-44A6-98DD-2BDD2F7A6979}" type="presOf" srcId="{3B38884F-6E12-44D3-8783-FF73D0BEF711}" destId="{6B7DBBB9-F7B4-41FB-86CF-F72D22E0F528}" srcOrd="0" destOrd="0" presId="urn:microsoft.com/office/officeart/2005/8/layout/orgChart1"/>
    <dgm:cxn modelId="{655572D7-5EF8-4E20-9C55-F712862A1F0F}" type="presOf" srcId="{B1FD1F9F-7D55-4BF3-AC73-B271F4ADA62C}" destId="{7E22CE61-62D2-42C9-A812-2F0B2B53F1C8}" srcOrd="0" destOrd="0" presId="urn:microsoft.com/office/officeart/2005/8/layout/orgChart1"/>
    <dgm:cxn modelId="{8C4964DA-8664-4C5E-BE95-557467CA54F2}" type="presOf" srcId="{4179D070-DCB0-469A-93E1-06393DE90FF1}" destId="{0888C166-303A-4CA0-98EB-C99A37F4FE86}" srcOrd="1" destOrd="0" presId="urn:microsoft.com/office/officeart/2005/8/layout/orgChart1"/>
    <dgm:cxn modelId="{5DEF1CDF-DA4E-48B7-8E60-0F1AE3988A63}" type="presOf" srcId="{A12FA415-EFF3-44DF-A740-E3B4EEF09B09}" destId="{403D61A3-8299-46A7-9394-4161D8C05CC5}" srcOrd="1" destOrd="0" presId="urn:microsoft.com/office/officeart/2005/8/layout/orgChart1"/>
    <dgm:cxn modelId="{3B10D6E6-C5AB-4D12-A2A5-140C1B94DACB}" type="presOf" srcId="{F017B379-0259-4C8E-8D16-64CD6D8BEBB7}" destId="{80C90F87-AB8E-4DB0-BAF1-0BCA206EC040}" srcOrd="0" destOrd="0" presId="urn:microsoft.com/office/officeart/2005/8/layout/orgChart1"/>
    <dgm:cxn modelId="{F49CDFF0-4DB7-4848-87ED-E589A5B7340C}" type="presOf" srcId="{B498A559-A7F7-4599-BC03-0F253D4DE32B}" destId="{27EBDED8-70C6-4FCA-B899-D604CA258735}" srcOrd="1" destOrd="0" presId="urn:microsoft.com/office/officeart/2005/8/layout/orgChart1"/>
    <dgm:cxn modelId="{22CADDF5-73BD-42D6-A079-EEC520BE4905}" srcId="{4179D070-DCB0-469A-93E1-06393DE90FF1}" destId="{5A8388B0-96C5-4EC4-973A-F9533088E11F}" srcOrd="0" destOrd="0" parTransId="{B1FD1F9F-7D55-4BF3-AC73-B271F4ADA62C}" sibTransId="{2A2BE213-55B6-4C4A-AD5B-433D8DD400F3}"/>
    <dgm:cxn modelId="{644099F6-58B6-4E6B-B3B9-C5184248D71E}" srcId="{B498A559-A7F7-4599-BC03-0F253D4DE32B}" destId="{4179D070-DCB0-469A-93E1-06393DE90FF1}" srcOrd="2" destOrd="0" parTransId="{3B38884F-6E12-44D3-8783-FF73D0BEF711}" sibTransId="{CA87019D-2812-4E19-AF08-C2F899420D20}"/>
    <dgm:cxn modelId="{FE92DBF8-2DE3-40F9-B7ED-A4789F7AF481}" srcId="{CF4D9E93-4B03-4B93-BACF-6003666EBBFD}" destId="{2D87846E-3BE0-4021-8FB1-398257AC6781}" srcOrd="0" destOrd="0" parTransId="{F77DF52F-BA29-431D-9BD0-F726443AE13E}" sibTransId="{43F6F5B3-11BB-4C03-9CF4-FFE282B60CDE}"/>
    <dgm:cxn modelId="{393CF7FB-5700-44BB-8169-A10258E0D07E}" srcId="{B498A559-A7F7-4599-BC03-0F253D4DE32B}" destId="{CF4D9E93-4B03-4B93-BACF-6003666EBBFD}" srcOrd="1" destOrd="0" parTransId="{7F7FBDFB-EF81-4477-8955-5EF114D6B052}" sibTransId="{63A57050-18D6-49E6-9C4A-179544D1101A}"/>
    <dgm:cxn modelId="{008C52B1-E72A-4DDD-B6B9-ADA69C4971A8}" type="presParOf" srcId="{196028B4-38D9-4A92-A540-6E9C154C16BF}" destId="{93E92C98-52C2-4702-8E7F-ADCF44F8F662}" srcOrd="0" destOrd="0" presId="urn:microsoft.com/office/officeart/2005/8/layout/orgChart1"/>
    <dgm:cxn modelId="{7C25F236-FD9F-4AAD-8173-68FA48E2AFE8}" type="presParOf" srcId="{93E92C98-52C2-4702-8E7F-ADCF44F8F662}" destId="{A3F68DED-BC56-4279-94A3-732769FE4402}" srcOrd="0" destOrd="0" presId="urn:microsoft.com/office/officeart/2005/8/layout/orgChart1"/>
    <dgm:cxn modelId="{D6515099-7C26-40A0-A7BD-20DCD72BD42B}" type="presParOf" srcId="{A3F68DED-BC56-4279-94A3-732769FE4402}" destId="{8AE9DE7A-3127-4422-A9D0-B7D64793D2A0}" srcOrd="0" destOrd="0" presId="urn:microsoft.com/office/officeart/2005/8/layout/orgChart1"/>
    <dgm:cxn modelId="{94D014E3-44F8-4484-9ACE-A85F7A9E148D}" type="presParOf" srcId="{A3F68DED-BC56-4279-94A3-732769FE4402}" destId="{2582A3CE-A3AA-4010-AB0D-4FBF5DDBF27D}" srcOrd="1" destOrd="0" presId="urn:microsoft.com/office/officeart/2005/8/layout/orgChart1"/>
    <dgm:cxn modelId="{386D360D-A4FA-440A-A2D9-000831251A16}" type="presParOf" srcId="{93E92C98-52C2-4702-8E7F-ADCF44F8F662}" destId="{0FF7EFEC-E4E1-4474-B200-467EAE216888}" srcOrd="1" destOrd="0" presId="urn:microsoft.com/office/officeart/2005/8/layout/orgChart1"/>
    <dgm:cxn modelId="{ED6B7A4C-17C3-4A4C-92DC-6945402F6893}" type="presParOf" srcId="{0FF7EFEC-E4E1-4474-B200-467EAE216888}" destId="{CB0D8C1B-0A8E-4F29-82A2-24169DD78AAE}" srcOrd="0" destOrd="0" presId="urn:microsoft.com/office/officeart/2005/8/layout/orgChart1"/>
    <dgm:cxn modelId="{C28A6122-1ED2-46AD-8D88-625FD438815E}" type="presParOf" srcId="{0FF7EFEC-E4E1-4474-B200-467EAE216888}" destId="{AD3D3738-F47A-42D6-A821-8DC1EEE149F2}" srcOrd="1" destOrd="0" presId="urn:microsoft.com/office/officeart/2005/8/layout/orgChart1"/>
    <dgm:cxn modelId="{A48299BC-B9AC-40C1-B1AF-3E5B0C9DCB68}" type="presParOf" srcId="{AD3D3738-F47A-42D6-A821-8DC1EEE149F2}" destId="{0B7BE100-34B8-4962-A456-C00AEBFEA60F}" srcOrd="0" destOrd="0" presId="urn:microsoft.com/office/officeart/2005/8/layout/orgChart1"/>
    <dgm:cxn modelId="{4EB5F9BA-E084-4FBB-A327-AA588EE5E326}" type="presParOf" srcId="{0B7BE100-34B8-4962-A456-C00AEBFEA60F}" destId="{B057CC03-CA5E-4846-856B-4193B79479E5}" srcOrd="0" destOrd="0" presId="urn:microsoft.com/office/officeart/2005/8/layout/orgChart1"/>
    <dgm:cxn modelId="{5D06A135-38B8-49C0-AC0E-D78A053196CA}" type="presParOf" srcId="{0B7BE100-34B8-4962-A456-C00AEBFEA60F}" destId="{27EBDED8-70C6-4FCA-B899-D604CA258735}" srcOrd="1" destOrd="0" presId="urn:microsoft.com/office/officeart/2005/8/layout/orgChart1"/>
    <dgm:cxn modelId="{2FBA6650-560F-45AD-86D7-BE3FE6D7E844}" type="presParOf" srcId="{AD3D3738-F47A-42D6-A821-8DC1EEE149F2}" destId="{E72CD60F-43DB-482D-8950-622E33F5E696}" srcOrd="1" destOrd="0" presId="urn:microsoft.com/office/officeart/2005/8/layout/orgChart1"/>
    <dgm:cxn modelId="{4DA3B2D2-8CB2-44AA-92FC-436D248880C3}" type="presParOf" srcId="{E72CD60F-43DB-482D-8950-622E33F5E696}" destId="{80C90F87-AB8E-4DB0-BAF1-0BCA206EC040}" srcOrd="0" destOrd="0" presId="urn:microsoft.com/office/officeart/2005/8/layout/orgChart1"/>
    <dgm:cxn modelId="{50A67AC1-4C36-4BB6-B557-76C55D85BA25}" type="presParOf" srcId="{E72CD60F-43DB-482D-8950-622E33F5E696}" destId="{07A6E594-8E1F-465E-9AD6-F46D102B2DAE}" srcOrd="1" destOrd="0" presId="urn:microsoft.com/office/officeart/2005/8/layout/orgChart1"/>
    <dgm:cxn modelId="{24D68ED6-4246-4C72-9DDA-49F11952E69E}" type="presParOf" srcId="{07A6E594-8E1F-465E-9AD6-F46D102B2DAE}" destId="{1E4DFA2C-FCE3-4F6B-A07E-385177E7214F}" srcOrd="0" destOrd="0" presId="urn:microsoft.com/office/officeart/2005/8/layout/orgChart1"/>
    <dgm:cxn modelId="{8F36DC52-99CC-4B79-93B4-C85FCE04C42E}" type="presParOf" srcId="{1E4DFA2C-FCE3-4F6B-A07E-385177E7214F}" destId="{E33435DA-518D-41CA-93D7-6C6332F56609}" srcOrd="0" destOrd="0" presId="urn:microsoft.com/office/officeart/2005/8/layout/orgChart1"/>
    <dgm:cxn modelId="{83EBEB43-057A-4A9D-B39A-38A28E71E3B0}" type="presParOf" srcId="{1E4DFA2C-FCE3-4F6B-A07E-385177E7214F}" destId="{B0B9E0EB-867D-425E-AD5A-5822F8BA65D6}" srcOrd="1" destOrd="0" presId="urn:microsoft.com/office/officeart/2005/8/layout/orgChart1"/>
    <dgm:cxn modelId="{62C67116-4B73-497E-B2C9-B78735F857A2}" type="presParOf" srcId="{07A6E594-8E1F-465E-9AD6-F46D102B2DAE}" destId="{6AED90B3-038C-41F8-914A-570883C797A5}" srcOrd="1" destOrd="0" presId="urn:microsoft.com/office/officeart/2005/8/layout/orgChart1"/>
    <dgm:cxn modelId="{8C03A62E-D170-401D-A6BF-2D067FC7C0B4}" type="presParOf" srcId="{6AED90B3-038C-41F8-914A-570883C797A5}" destId="{9BA8CA61-1A68-44AF-90CE-E94DC5738D94}" srcOrd="0" destOrd="0" presId="urn:microsoft.com/office/officeart/2005/8/layout/orgChart1"/>
    <dgm:cxn modelId="{3B3702C2-6178-46B3-9CFA-3067322A39D8}" type="presParOf" srcId="{6AED90B3-038C-41F8-914A-570883C797A5}" destId="{C47CCD4D-5E90-4BCC-AB66-EA592182E19E}" srcOrd="1" destOrd="0" presId="urn:microsoft.com/office/officeart/2005/8/layout/orgChart1"/>
    <dgm:cxn modelId="{EA8AA04C-C55E-4289-81E4-7ABB89289BB5}" type="presParOf" srcId="{C47CCD4D-5E90-4BCC-AB66-EA592182E19E}" destId="{44B61FDD-C434-47C2-9D56-DFB0E7E1D2FB}" srcOrd="0" destOrd="0" presId="urn:microsoft.com/office/officeart/2005/8/layout/orgChart1"/>
    <dgm:cxn modelId="{8F1643D8-CCF3-40EF-86AE-4343CD06FFA7}" type="presParOf" srcId="{44B61FDD-C434-47C2-9D56-DFB0E7E1D2FB}" destId="{2A4FAEA7-EBE5-4225-852E-CC95E2457D79}" srcOrd="0" destOrd="0" presId="urn:microsoft.com/office/officeart/2005/8/layout/orgChart1"/>
    <dgm:cxn modelId="{3BB5829F-EBDC-4328-BE38-EFDF36F9954C}" type="presParOf" srcId="{44B61FDD-C434-47C2-9D56-DFB0E7E1D2FB}" destId="{76E1E4E9-E62F-4869-B5B7-1E7453551EFC}" srcOrd="1" destOrd="0" presId="urn:microsoft.com/office/officeart/2005/8/layout/orgChart1"/>
    <dgm:cxn modelId="{EA0D9838-28CE-4D76-9644-54D5BEF9BBD2}" type="presParOf" srcId="{C47CCD4D-5E90-4BCC-AB66-EA592182E19E}" destId="{73298E7C-ED5D-434B-97CF-A4D1D7B72AEF}" srcOrd="1" destOrd="0" presId="urn:microsoft.com/office/officeart/2005/8/layout/orgChart1"/>
    <dgm:cxn modelId="{13BE234C-A25E-4092-8590-DB7E4FDEA363}" type="presParOf" srcId="{C47CCD4D-5E90-4BCC-AB66-EA592182E19E}" destId="{5681B9F8-3982-4EB2-897C-4C250FACB380}" srcOrd="2" destOrd="0" presId="urn:microsoft.com/office/officeart/2005/8/layout/orgChart1"/>
    <dgm:cxn modelId="{A4B85685-15DF-4CE7-8EA8-4B1BAAF6429F}" type="presParOf" srcId="{6AED90B3-038C-41F8-914A-570883C797A5}" destId="{0313AAC0-F533-4C19-B417-99D9069E3843}" srcOrd="2" destOrd="0" presId="urn:microsoft.com/office/officeart/2005/8/layout/orgChart1"/>
    <dgm:cxn modelId="{7D5EF485-EF30-44F5-9C4E-704BCCC3DE5C}" type="presParOf" srcId="{6AED90B3-038C-41F8-914A-570883C797A5}" destId="{7BDCF988-1ED1-4FF5-8B31-236FD6D7941D}" srcOrd="3" destOrd="0" presId="urn:microsoft.com/office/officeart/2005/8/layout/orgChart1"/>
    <dgm:cxn modelId="{E06B4B18-FA24-485F-9E20-7EC453315523}" type="presParOf" srcId="{7BDCF988-1ED1-4FF5-8B31-236FD6D7941D}" destId="{7B349345-4AE2-4EE6-BE6B-D0C924D86AA1}" srcOrd="0" destOrd="0" presId="urn:microsoft.com/office/officeart/2005/8/layout/orgChart1"/>
    <dgm:cxn modelId="{4BF2B781-838B-4F74-B4C8-A4CC4C0BC91A}" type="presParOf" srcId="{7B349345-4AE2-4EE6-BE6B-D0C924D86AA1}" destId="{8D9565EE-1206-4135-B127-5D5D87C55796}" srcOrd="0" destOrd="0" presId="urn:microsoft.com/office/officeart/2005/8/layout/orgChart1"/>
    <dgm:cxn modelId="{47B659BF-9E3B-4A2F-BD11-873A20566D1C}" type="presParOf" srcId="{7B349345-4AE2-4EE6-BE6B-D0C924D86AA1}" destId="{49589262-71B5-437E-8D89-1E762C1F1342}" srcOrd="1" destOrd="0" presId="urn:microsoft.com/office/officeart/2005/8/layout/orgChart1"/>
    <dgm:cxn modelId="{9B9A5E6F-ABFC-456F-A1C0-2E425CB698CD}" type="presParOf" srcId="{7BDCF988-1ED1-4FF5-8B31-236FD6D7941D}" destId="{DA4E9012-83C5-4879-897F-5EC10C10C212}" srcOrd="1" destOrd="0" presId="urn:microsoft.com/office/officeart/2005/8/layout/orgChart1"/>
    <dgm:cxn modelId="{6AD6EED9-42C3-4FA0-B560-9C394465F9CC}" type="presParOf" srcId="{7BDCF988-1ED1-4FF5-8B31-236FD6D7941D}" destId="{E5AD53CF-5C19-4C70-9847-A0DFC1ED84AC}" srcOrd="2" destOrd="0" presId="urn:microsoft.com/office/officeart/2005/8/layout/orgChart1"/>
    <dgm:cxn modelId="{25705D43-CC34-46FD-BB15-804E3014B11B}" type="presParOf" srcId="{07A6E594-8E1F-465E-9AD6-F46D102B2DAE}" destId="{C0B9ABD6-5151-4E08-8582-E3719C507844}" srcOrd="2" destOrd="0" presId="urn:microsoft.com/office/officeart/2005/8/layout/orgChart1"/>
    <dgm:cxn modelId="{EC190066-7C93-4DA3-A7BA-AA6EB52ED264}" type="presParOf" srcId="{E72CD60F-43DB-482D-8950-622E33F5E696}" destId="{E79CA873-4785-4E3F-B6F1-834AF69E8AA2}" srcOrd="2" destOrd="0" presId="urn:microsoft.com/office/officeart/2005/8/layout/orgChart1"/>
    <dgm:cxn modelId="{C311D610-082E-402D-A1BC-0F7923DA0C9C}" type="presParOf" srcId="{E72CD60F-43DB-482D-8950-622E33F5E696}" destId="{02A0FEF5-E4CC-49AC-BA41-1B2FCFCE25BE}" srcOrd="3" destOrd="0" presId="urn:microsoft.com/office/officeart/2005/8/layout/orgChart1"/>
    <dgm:cxn modelId="{B02B05EA-9324-47B6-9ABB-61E2DBE3419A}" type="presParOf" srcId="{02A0FEF5-E4CC-49AC-BA41-1B2FCFCE25BE}" destId="{358C642E-9590-48DD-B5C4-1762F6BAA607}" srcOrd="0" destOrd="0" presId="urn:microsoft.com/office/officeart/2005/8/layout/orgChart1"/>
    <dgm:cxn modelId="{FB8D8BE8-E4F3-4BA9-A274-B1B59A2D53F7}" type="presParOf" srcId="{358C642E-9590-48DD-B5C4-1762F6BAA607}" destId="{03F22E00-6DAA-493D-A5E9-992A69071136}" srcOrd="0" destOrd="0" presId="urn:microsoft.com/office/officeart/2005/8/layout/orgChart1"/>
    <dgm:cxn modelId="{448AC101-2730-4B31-9591-5B954346562C}" type="presParOf" srcId="{358C642E-9590-48DD-B5C4-1762F6BAA607}" destId="{9BC5BC43-0B78-46D3-97AA-BAB85B592C43}" srcOrd="1" destOrd="0" presId="urn:microsoft.com/office/officeart/2005/8/layout/orgChart1"/>
    <dgm:cxn modelId="{F35832ED-53A9-4056-82DD-3FCC1292D449}" type="presParOf" srcId="{02A0FEF5-E4CC-49AC-BA41-1B2FCFCE25BE}" destId="{A2905D65-68BD-4642-A198-658DF5D014EB}" srcOrd="1" destOrd="0" presId="urn:microsoft.com/office/officeart/2005/8/layout/orgChart1"/>
    <dgm:cxn modelId="{57206A8D-FDD1-4036-AA35-078EED5B768E}" type="presParOf" srcId="{A2905D65-68BD-4642-A198-658DF5D014EB}" destId="{A778AFD0-2E94-4D5F-B1EB-056258BDDD80}" srcOrd="0" destOrd="0" presId="urn:microsoft.com/office/officeart/2005/8/layout/orgChart1"/>
    <dgm:cxn modelId="{E273A555-559D-44C6-91F8-E66A9297444F}" type="presParOf" srcId="{A2905D65-68BD-4642-A198-658DF5D014EB}" destId="{20CE0715-17EE-43ED-B650-4393798664F1}" srcOrd="1" destOrd="0" presId="urn:microsoft.com/office/officeart/2005/8/layout/orgChart1"/>
    <dgm:cxn modelId="{29E2DCD6-E381-45A2-BB7B-8BB58AFC4120}" type="presParOf" srcId="{20CE0715-17EE-43ED-B650-4393798664F1}" destId="{46C24E93-B129-46D1-A807-7219DE2B4542}" srcOrd="0" destOrd="0" presId="urn:microsoft.com/office/officeart/2005/8/layout/orgChart1"/>
    <dgm:cxn modelId="{0235C890-A12B-4245-BC81-2E982A327E77}" type="presParOf" srcId="{46C24E93-B129-46D1-A807-7219DE2B4542}" destId="{E54797F9-9988-4C1F-BB20-1936BA6C0B05}" srcOrd="0" destOrd="0" presId="urn:microsoft.com/office/officeart/2005/8/layout/orgChart1"/>
    <dgm:cxn modelId="{FD4DE25C-F9E4-4721-A767-AA8EA48E4602}" type="presParOf" srcId="{46C24E93-B129-46D1-A807-7219DE2B4542}" destId="{2A24ACDB-4AC6-4D21-9E49-9D115B482A8B}" srcOrd="1" destOrd="0" presId="urn:microsoft.com/office/officeart/2005/8/layout/orgChart1"/>
    <dgm:cxn modelId="{B22CB783-555E-47E6-9BB1-87FE813398B3}" type="presParOf" srcId="{20CE0715-17EE-43ED-B650-4393798664F1}" destId="{A84AEBC4-AF42-4B93-B506-FBF270DEA02A}" srcOrd="1" destOrd="0" presId="urn:microsoft.com/office/officeart/2005/8/layout/orgChart1"/>
    <dgm:cxn modelId="{A22E6C94-0421-4E89-A3B4-9B92BB7FDEE5}" type="presParOf" srcId="{20CE0715-17EE-43ED-B650-4393798664F1}" destId="{4545877B-0A88-4E88-8B32-8FEC8B9CA8D2}" srcOrd="2" destOrd="0" presId="urn:microsoft.com/office/officeart/2005/8/layout/orgChart1"/>
    <dgm:cxn modelId="{D1071629-FDF0-461F-8E41-DB6675551F50}" type="presParOf" srcId="{A2905D65-68BD-4642-A198-658DF5D014EB}" destId="{80F38311-9BAF-40A7-A0DF-065C6B34A871}" srcOrd="2" destOrd="0" presId="urn:microsoft.com/office/officeart/2005/8/layout/orgChart1"/>
    <dgm:cxn modelId="{61AB0FAB-F136-4C3B-B3B7-0819D6DA106D}" type="presParOf" srcId="{A2905D65-68BD-4642-A198-658DF5D014EB}" destId="{197CF05A-9435-4A82-9356-303000960FDB}" srcOrd="3" destOrd="0" presId="urn:microsoft.com/office/officeart/2005/8/layout/orgChart1"/>
    <dgm:cxn modelId="{02371377-5EF4-4CCC-866B-E0E821895F8D}" type="presParOf" srcId="{197CF05A-9435-4A82-9356-303000960FDB}" destId="{6E823FBE-E8B2-4DAB-BCB4-808842AD3A3C}" srcOrd="0" destOrd="0" presId="urn:microsoft.com/office/officeart/2005/8/layout/orgChart1"/>
    <dgm:cxn modelId="{04636E48-862A-440C-9AD6-30EF75CCB2CB}" type="presParOf" srcId="{6E823FBE-E8B2-4DAB-BCB4-808842AD3A3C}" destId="{4063B800-ADB6-4F08-9E8A-5A68CD07931B}" srcOrd="0" destOrd="0" presId="urn:microsoft.com/office/officeart/2005/8/layout/orgChart1"/>
    <dgm:cxn modelId="{9FB2E45E-229F-42A0-95FB-594A51E114C3}" type="presParOf" srcId="{6E823FBE-E8B2-4DAB-BCB4-808842AD3A3C}" destId="{3581669A-7662-479B-887B-99E86EE51B1F}" srcOrd="1" destOrd="0" presId="urn:microsoft.com/office/officeart/2005/8/layout/orgChart1"/>
    <dgm:cxn modelId="{920CCBFC-D1C0-4541-8037-1D8FCF45444F}" type="presParOf" srcId="{197CF05A-9435-4A82-9356-303000960FDB}" destId="{0C0454BE-7F64-4FEE-BDF3-F9B6E3931062}" srcOrd="1" destOrd="0" presId="urn:microsoft.com/office/officeart/2005/8/layout/orgChart1"/>
    <dgm:cxn modelId="{68CAF4B8-4F31-445A-AE25-F5A54497B22E}" type="presParOf" srcId="{197CF05A-9435-4A82-9356-303000960FDB}" destId="{F1F2925D-6D11-48E9-9B0C-EBCDA89149F7}" srcOrd="2" destOrd="0" presId="urn:microsoft.com/office/officeart/2005/8/layout/orgChart1"/>
    <dgm:cxn modelId="{BF01CF70-4FDF-487F-8B25-B63437532703}" type="presParOf" srcId="{02A0FEF5-E4CC-49AC-BA41-1B2FCFCE25BE}" destId="{F9EF3E1C-0E92-4F63-9DEA-BF3D1521F99D}" srcOrd="2" destOrd="0" presId="urn:microsoft.com/office/officeart/2005/8/layout/orgChart1"/>
    <dgm:cxn modelId="{ADA2D7DA-D0EC-4108-B369-5B8EA3840C82}" type="presParOf" srcId="{E72CD60F-43DB-482D-8950-622E33F5E696}" destId="{6B7DBBB9-F7B4-41FB-86CF-F72D22E0F528}" srcOrd="4" destOrd="0" presId="urn:microsoft.com/office/officeart/2005/8/layout/orgChart1"/>
    <dgm:cxn modelId="{772FE545-8032-4A49-8FDD-9DC187B7F782}" type="presParOf" srcId="{E72CD60F-43DB-482D-8950-622E33F5E696}" destId="{CE0718ED-EBE7-4E32-9800-1E551A345949}" srcOrd="5" destOrd="0" presId="urn:microsoft.com/office/officeart/2005/8/layout/orgChart1"/>
    <dgm:cxn modelId="{B7E30DC5-5088-48C2-BE59-C3AC70436BD2}" type="presParOf" srcId="{CE0718ED-EBE7-4E32-9800-1E551A345949}" destId="{608B7E9B-71D2-46B2-84F2-FD4248795D9F}" srcOrd="0" destOrd="0" presId="urn:microsoft.com/office/officeart/2005/8/layout/orgChart1"/>
    <dgm:cxn modelId="{DB80F3E0-07CD-4534-95C1-653063488900}" type="presParOf" srcId="{608B7E9B-71D2-46B2-84F2-FD4248795D9F}" destId="{21BE2FE6-DDC8-4557-8D5B-102136D5F282}" srcOrd="0" destOrd="0" presId="urn:microsoft.com/office/officeart/2005/8/layout/orgChart1"/>
    <dgm:cxn modelId="{65D790A7-652F-43F5-A7A5-A724DE993173}" type="presParOf" srcId="{608B7E9B-71D2-46B2-84F2-FD4248795D9F}" destId="{0888C166-303A-4CA0-98EB-C99A37F4FE86}" srcOrd="1" destOrd="0" presId="urn:microsoft.com/office/officeart/2005/8/layout/orgChart1"/>
    <dgm:cxn modelId="{8D658631-2EFD-40F4-A2FA-A55912297233}" type="presParOf" srcId="{CE0718ED-EBE7-4E32-9800-1E551A345949}" destId="{3D3312E7-43F0-47D3-A70D-8C0062938309}" srcOrd="1" destOrd="0" presId="urn:microsoft.com/office/officeart/2005/8/layout/orgChart1"/>
    <dgm:cxn modelId="{57EC73DE-364E-4188-BCCF-262EC3E12322}" type="presParOf" srcId="{3D3312E7-43F0-47D3-A70D-8C0062938309}" destId="{7E22CE61-62D2-42C9-A812-2F0B2B53F1C8}" srcOrd="0" destOrd="0" presId="urn:microsoft.com/office/officeart/2005/8/layout/orgChart1"/>
    <dgm:cxn modelId="{75B0776E-3D19-4471-8C5A-228AF2331142}" type="presParOf" srcId="{3D3312E7-43F0-47D3-A70D-8C0062938309}" destId="{A6B8960C-2EFB-4396-9392-A92095BE0C25}" srcOrd="1" destOrd="0" presId="urn:microsoft.com/office/officeart/2005/8/layout/orgChart1"/>
    <dgm:cxn modelId="{F65D8144-2C84-45B8-9C18-9C8FF5C917A5}" type="presParOf" srcId="{A6B8960C-2EFB-4396-9392-A92095BE0C25}" destId="{F16DD539-E025-43E8-BB55-C94836FB9FF4}" srcOrd="0" destOrd="0" presId="urn:microsoft.com/office/officeart/2005/8/layout/orgChart1"/>
    <dgm:cxn modelId="{EB77F307-408C-4309-978B-015B2A791F9F}" type="presParOf" srcId="{F16DD539-E025-43E8-BB55-C94836FB9FF4}" destId="{2C897CA0-F545-44A6-A76D-B2CCDA172BD4}" srcOrd="0" destOrd="0" presId="urn:microsoft.com/office/officeart/2005/8/layout/orgChart1"/>
    <dgm:cxn modelId="{6D7C796D-511B-40F5-9C5F-9B530B4E980C}" type="presParOf" srcId="{F16DD539-E025-43E8-BB55-C94836FB9FF4}" destId="{B7A4336D-A3A5-4AD3-B117-75394AFC7E2F}" srcOrd="1" destOrd="0" presId="urn:microsoft.com/office/officeart/2005/8/layout/orgChart1"/>
    <dgm:cxn modelId="{BA290237-B99B-4102-AD0D-3C17D4AB6C31}" type="presParOf" srcId="{A6B8960C-2EFB-4396-9392-A92095BE0C25}" destId="{F3C594FA-EF1A-4EE4-92A6-40526444BED1}" srcOrd="1" destOrd="0" presId="urn:microsoft.com/office/officeart/2005/8/layout/orgChart1"/>
    <dgm:cxn modelId="{D5F102B1-8825-4EA8-A234-287462B75F67}" type="presParOf" srcId="{A6B8960C-2EFB-4396-9392-A92095BE0C25}" destId="{65554792-282D-4C7A-B62F-BC4184F99B5C}" srcOrd="2" destOrd="0" presId="urn:microsoft.com/office/officeart/2005/8/layout/orgChart1"/>
    <dgm:cxn modelId="{271D504C-5FF3-4158-A994-CA7D2EE9E91F}" type="presParOf" srcId="{3D3312E7-43F0-47D3-A70D-8C0062938309}" destId="{E045A544-502A-44CD-9155-FC903FA4B68F}" srcOrd="2" destOrd="0" presId="urn:microsoft.com/office/officeart/2005/8/layout/orgChart1"/>
    <dgm:cxn modelId="{D0A20659-90A9-4673-AA1C-9E25A0BCE4A9}" type="presParOf" srcId="{3D3312E7-43F0-47D3-A70D-8C0062938309}" destId="{60A7E183-F174-49C2-B128-A0A5B598FA01}" srcOrd="3" destOrd="0" presId="urn:microsoft.com/office/officeart/2005/8/layout/orgChart1"/>
    <dgm:cxn modelId="{50939819-AA77-4B73-8E07-92E2E1924C7E}" type="presParOf" srcId="{60A7E183-F174-49C2-B128-A0A5B598FA01}" destId="{0CFCCA2B-CC2E-4EAE-BAB3-11FAAADC6815}" srcOrd="0" destOrd="0" presId="urn:microsoft.com/office/officeart/2005/8/layout/orgChart1"/>
    <dgm:cxn modelId="{5CF87E4D-3499-4848-B5D4-F4931B8931C7}" type="presParOf" srcId="{0CFCCA2B-CC2E-4EAE-BAB3-11FAAADC6815}" destId="{01951BC0-0E48-4F67-9741-20B781FB9F17}" srcOrd="0" destOrd="0" presId="urn:microsoft.com/office/officeart/2005/8/layout/orgChart1"/>
    <dgm:cxn modelId="{7F3AFECA-7E00-4794-8C24-AE7190891F4F}" type="presParOf" srcId="{0CFCCA2B-CC2E-4EAE-BAB3-11FAAADC6815}" destId="{403D61A3-8299-46A7-9394-4161D8C05CC5}" srcOrd="1" destOrd="0" presId="urn:microsoft.com/office/officeart/2005/8/layout/orgChart1"/>
    <dgm:cxn modelId="{CE7572D7-C7F7-4731-9317-4312DCF1D854}" type="presParOf" srcId="{60A7E183-F174-49C2-B128-A0A5B598FA01}" destId="{5CED7B48-3E78-473C-8F4C-F5EF335C3F57}" srcOrd="1" destOrd="0" presId="urn:microsoft.com/office/officeart/2005/8/layout/orgChart1"/>
    <dgm:cxn modelId="{D0015D3C-540F-4E4A-8F85-13F55C6F483C}" type="presParOf" srcId="{60A7E183-F174-49C2-B128-A0A5B598FA01}" destId="{C58BE0D7-EB2A-44D6-BD2D-30B3B9B20537}" srcOrd="2" destOrd="0" presId="urn:microsoft.com/office/officeart/2005/8/layout/orgChart1"/>
    <dgm:cxn modelId="{AFF5BC37-C2DD-4E25-BB55-D9E956814ABF}" type="presParOf" srcId="{CE0718ED-EBE7-4E32-9800-1E551A345949}" destId="{BE13F115-46EF-4C88-A296-721A476937B1}" srcOrd="2" destOrd="0" presId="urn:microsoft.com/office/officeart/2005/8/layout/orgChart1"/>
    <dgm:cxn modelId="{48AE9AC8-D1E5-4447-BD67-0FE88EB3D441}" type="presParOf" srcId="{AD3D3738-F47A-42D6-A821-8DC1EEE149F2}" destId="{567B8FBA-F237-4E09-AFB7-A86562A9C834}" srcOrd="2" destOrd="0" presId="urn:microsoft.com/office/officeart/2005/8/layout/orgChart1"/>
    <dgm:cxn modelId="{F486ACF3-0259-4CA3-8FB7-7874F7C84370}" type="presParOf" srcId="{93E92C98-52C2-4702-8E7F-ADCF44F8F662}" destId="{787A01FE-7396-43AF-95EE-73E25B89600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5A544-502A-44CD-9155-FC903FA4B68F}">
      <dsp:nvSpPr>
        <dsp:cNvPr id="0" name=""/>
        <dsp:cNvSpPr/>
      </dsp:nvSpPr>
      <dsp:spPr>
        <a:xfrm>
          <a:off x="3156927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22CE61-62D2-42C9-A812-2F0B2B53F1C8}">
      <dsp:nvSpPr>
        <dsp:cNvPr id="0" name=""/>
        <dsp:cNvSpPr/>
      </dsp:nvSpPr>
      <dsp:spPr>
        <a:xfrm>
          <a:off x="3156927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7DBBB9-F7B4-41FB-86CF-F72D22E0F528}">
      <dsp:nvSpPr>
        <dsp:cNvPr id="0" name=""/>
        <dsp:cNvSpPr/>
      </dsp:nvSpPr>
      <dsp:spPr>
        <a:xfrm>
          <a:off x="2142913" y="1982276"/>
          <a:ext cx="1514761" cy="2628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446"/>
              </a:lnTo>
              <a:lnTo>
                <a:pt x="1514761" y="131446"/>
              </a:lnTo>
              <a:lnTo>
                <a:pt x="1514761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F38311-9BAF-40A7-A0DF-065C6B34A871}">
      <dsp:nvSpPr>
        <dsp:cNvPr id="0" name=""/>
        <dsp:cNvSpPr/>
      </dsp:nvSpPr>
      <dsp:spPr>
        <a:xfrm>
          <a:off x="1642166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78AFD0-2E94-4D5F-B1EB-056258BDDD80}">
      <dsp:nvSpPr>
        <dsp:cNvPr id="0" name=""/>
        <dsp:cNvSpPr/>
      </dsp:nvSpPr>
      <dsp:spPr>
        <a:xfrm>
          <a:off x="1642166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9CA873-4785-4E3F-B6F1-834AF69E8AA2}">
      <dsp:nvSpPr>
        <dsp:cNvPr id="0" name=""/>
        <dsp:cNvSpPr/>
      </dsp:nvSpPr>
      <dsp:spPr>
        <a:xfrm>
          <a:off x="2097193" y="1982276"/>
          <a:ext cx="91440" cy="2628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13AAC0-F533-4C19-B417-99D9069E3843}">
      <dsp:nvSpPr>
        <dsp:cNvPr id="0" name=""/>
        <dsp:cNvSpPr/>
      </dsp:nvSpPr>
      <dsp:spPr>
        <a:xfrm>
          <a:off x="127404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A8CA61-1A68-44AF-90CE-E94DC5738D94}">
      <dsp:nvSpPr>
        <dsp:cNvPr id="0" name=""/>
        <dsp:cNvSpPr/>
      </dsp:nvSpPr>
      <dsp:spPr>
        <a:xfrm>
          <a:off x="127404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C90F87-AB8E-4DB0-BAF1-0BCA206EC040}">
      <dsp:nvSpPr>
        <dsp:cNvPr id="0" name=""/>
        <dsp:cNvSpPr/>
      </dsp:nvSpPr>
      <dsp:spPr>
        <a:xfrm>
          <a:off x="628152" y="1982276"/>
          <a:ext cx="1514761" cy="262892"/>
        </a:xfrm>
        <a:custGeom>
          <a:avLst/>
          <a:gdLst/>
          <a:ahLst/>
          <a:cxnLst/>
          <a:rect l="0" t="0" r="0" b="0"/>
          <a:pathLst>
            <a:path>
              <a:moveTo>
                <a:pt x="1514761" y="0"/>
              </a:moveTo>
              <a:lnTo>
                <a:pt x="1514761" y="131446"/>
              </a:lnTo>
              <a:lnTo>
                <a:pt x="0" y="131446"/>
              </a:lnTo>
              <a:lnTo>
                <a:pt x="0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0D8C1B-0A8E-4F29-82A2-24169DD78AAE}">
      <dsp:nvSpPr>
        <dsp:cNvPr id="0" name=""/>
        <dsp:cNvSpPr/>
      </dsp:nvSpPr>
      <dsp:spPr>
        <a:xfrm>
          <a:off x="2097193" y="1093448"/>
          <a:ext cx="91440" cy="2628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2892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E9DE7A-3127-4422-A9D0-B7D64793D2A0}">
      <dsp:nvSpPr>
        <dsp:cNvPr id="0" name=""/>
        <dsp:cNvSpPr/>
      </dsp:nvSpPr>
      <dsp:spPr>
        <a:xfrm>
          <a:off x="1516979" y="467514"/>
          <a:ext cx="1251869" cy="62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董事长</a:t>
          </a:r>
          <a:endParaRPr lang="zh-CN" altLang="en-US" sz="2400" kern="1200"/>
        </a:p>
      </dsp:txBody>
      <dsp:txXfrm>
        <a:off x="1516979" y="467514"/>
        <a:ext cx="1251869" cy="625934"/>
      </dsp:txXfrm>
    </dsp:sp>
    <dsp:sp modelId="{B057CC03-CA5E-4846-856B-4193B79479E5}">
      <dsp:nvSpPr>
        <dsp:cNvPr id="0" name=""/>
        <dsp:cNvSpPr/>
      </dsp:nvSpPr>
      <dsp:spPr>
        <a:xfrm>
          <a:off x="1516979" y="1356341"/>
          <a:ext cx="1251869" cy="62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总经理</a:t>
          </a:r>
          <a:endParaRPr lang="zh-CN" altLang="en-US" sz="2400" kern="1200"/>
        </a:p>
      </dsp:txBody>
      <dsp:txXfrm>
        <a:off x="1516979" y="1356341"/>
        <a:ext cx="1251869" cy="625934"/>
      </dsp:txXfrm>
    </dsp:sp>
    <dsp:sp modelId="{E33435DA-518D-41CA-93D7-6C6332F56609}">
      <dsp:nvSpPr>
        <dsp:cNvPr id="0" name=""/>
        <dsp:cNvSpPr/>
      </dsp:nvSpPr>
      <dsp:spPr>
        <a:xfrm>
          <a:off x="2217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销售部</a:t>
          </a:r>
          <a:endParaRPr lang="zh-CN" altLang="en-US" sz="2400" kern="1200"/>
        </a:p>
      </dsp:txBody>
      <dsp:txXfrm>
        <a:off x="2217" y="2245168"/>
        <a:ext cx="1251869" cy="625934"/>
      </dsp:txXfrm>
    </dsp:sp>
    <dsp:sp modelId="{2A4FAEA7-EBE5-4225-852E-CC95E2457D79}">
      <dsp:nvSpPr>
        <dsp:cNvPr id="0" name=""/>
        <dsp:cNvSpPr/>
      </dsp:nvSpPr>
      <dsp:spPr>
        <a:xfrm>
          <a:off x="315184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市场</a:t>
          </a:r>
          <a:endParaRPr lang="zh-CN" altLang="en-US" sz="2400" kern="1200"/>
        </a:p>
      </dsp:txBody>
      <dsp:txXfrm>
        <a:off x="315184" y="3133995"/>
        <a:ext cx="1251869" cy="625934"/>
      </dsp:txXfrm>
    </dsp:sp>
    <dsp:sp modelId="{8D9565EE-1206-4135-B127-5D5D87C55796}">
      <dsp:nvSpPr>
        <dsp:cNvPr id="0" name=""/>
        <dsp:cNvSpPr/>
      </dsp:nvSpPr>
      <dsp:spPr>
        <a:xfrm>
          <a:off x="315184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客服</a:t>
          </a:r>
          <a:endParaRPr lang="zh-CN" altLang="en-US" sz="2400" kern="1200"/>
        </a:p>
      </dsp:txBody>
      <dsp:txXfrm>
        <a:off x="315184" y="4022823"/>
        <a:ext cx="1251869" cy="625934"/>
      </dsp:txXfrm>
    </dsp:sp>
    <dsp:sp modelId="{03F22E00-6DAA-493D-A5E9-992A69071136}">
      <dsp:nvSpPr>
        <dsp:cNvPr id="0" name=""/>
        <dsp:cNvSpPr/>
      </dsp:nvSpPr>
      <dsp:spPr>
        <a:xfrm>
          <a:off x="1516979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人力部</a:t>
          </a:r>
          <a:endParaRPr lang="zh-CN" altLang="en-US" sz="2400" kern="1200"/>
        </a:p>
      </dsp:txBody>
      <dsp:txXfrm>
        <a:off x="1516979" y="2245168"/>
        <a:ext cx="1251869" cy="625934"/>
      </dsp:txXfrm>
    </dsp:sp>
    <dsp:sp modelId="{E54797F9-9988-4C1F-BB20-1936BA6C0B05}">
      <dsp:nvSpPr>
        <dsp:cNvPr id="0" name=""/>
        <dsp:cNvSpPr/>
      </dsp:nvSpPr>
      <dsp:spPr>
        <a:xfrm>
          <a:off x="1829946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人事</a:t>
          </a:r>
          <a:endParaRPr lang="zh-CN" altLang="en-US" sz="2400" kern="1200"/>
        </a:p>
      </dsp:txBody>
      <dsp:txXfrm>
        <a:off x="1829946" y="3133995"/>
        <a:ext cx="1251869" cy="625934"/>
      </dsp:txXfrm>
    </dsp:sp>
    <dsp:sp modelId="{4063B800-ADB6-4F08-9E8A-5A68CD07931B}">
      <dsp:nvSpPr>
        <dsp:cNvPr id="0" name=""/>
        <dsp:cNvSpPr/>
      </dsp:nvSpPr>
      <dsp:spPr>
        <a:xfrm>
          <a:off x="1829946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行政</a:t>
          </a:r>
          <a:endParaRPr lang="zh-CN" altLang="en-US" sz="2400" kern="1200"/>
        </a:p>
      </dsp:txBody>
      <dsp:txXfrm>
        <a:off x="1829946" y="4022823"/>
        <a:ext cx="1251869" cy="625934"/>
      </dsp:txXfrm>
    </dsp:sp>
    <dsp:sp modelId="{21BE2FE6-DDC8-4557-8D5B-102136D5F282}">
      <dsp:nvSpPr>
        <dsp:cNvPr id="0" name=""/>
        <dsp:cNvSpPr/>
      </dsp:nvSpPr>
      <dsp:spPr>
        <a:xfrm>
          <a:off x="3031741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设计部</a:t>
          </a:r>
          <a:endParaRPr lang="zh-CN" altLang="en-US" sz="2400" kern="1200"/>
        </a:p>
      </dsp:txBody>
      <dsp:txXfrm>
        <a:off x="3031741" y="2245168"/>
        <a:ext cx="1251869" cy="625934"/>
      </dsp:txXfrm>
    </dsp:sp>
    <dsp:sp modelId="{2C897CA0-F545-44A6-A76D-B2CCDA172BD4}">
      <dsp:nvSpPr>
        <dsp:cNvPr id="0" name=""/>
        <dsp:cNvSpPr/>
      </dsp:nvSpPr>
      <dsp:spPr>
        <a:xfrm>
          <a:off x="3344708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平面设计</a:t>
          </a:r>
          <a:endParaRPr lang="zh-CN" altLang="en-US" sz="2400" kern="1200"/>
        </a:p>
      </dsp:txBody>
      <dsp:txXfrm>
        <a:off x="3344708" y="3133995"/>
        <a:ext cx="1251869" cy="625934"/>
      </dsp:txXfrm>
    </dsp:sp>
    <dsp:sp modelId="{01951BC0-0E48-4F67-9741-20B781FB9F17}">
      <dsp:nvSpPr>
        <dsp:cNvPr id="0" name=""/>
        <dsp:cNvSpPr/>
      </dsp:nvSpPr>
      <dsp:spPr>
        <a:xfrm>
          <a:off x="3344708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UI</a:t>
          </a:r>
          <a:r>
            <a:rPr lang="zh-CN" sz="2400" b="1" kern="1200"/>
            <a:t>设计</a:t>
          </a:r>
          <a:endParaRPr lang="zh-CN" sz="2400" kern="1200"/>
        </a:p>
      </dsp:txBody>
      <dsp:txXfrm>
        <a:off x="3344708" y="4022823"/>
        <a:ext cx="1251869" cy="6259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4B046-6D5C-4878-9A20-799084E79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E85C4-0C7C-41AE-A264-7E6E219DE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500BC9-11C2-463C-94C1-50484A56D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B07924-15EE-4EB5-BB5E-67E28BFD6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4AB73D-F263-4A37-B6E6-77619608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69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62DF89-0126-4765-B26E-B7BDDB57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48154E-4DAF-4FBD-A0C0-D18919838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804247-636F-469E-B331-0B86F4A77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4DF0C6-DDF0-49ED-A001-C24F8711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46B541-8735-4631-9F0F-238B51AFE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4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073CBA-BAA0-4522-A46E-2E98E67FF7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468E08-16C4-4521-83EB-692AE94D3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085C4-1E87-4537-B03F-B5258D8BC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19CDB8-758D-4E37-82E3-3E4E195B7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DD8A7C-C9EE-4D7E-AB54-00137DB76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93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A224A6-0FA3-4AE9-B118-54D18093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CE58C2-D78F-46C6-9656-FFF52FCD8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0BB0BF-36E0-4979-AE18-6A8A31D8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C123FF-72B5-485C-A400-77BE18E7B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66E81D-31EC-4BB4-A112-313CD1297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235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7F003-4C41-4D88-AE61-4560AC11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420B95-6078-42F8-870D-88458D35A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62F599-E1E3-4AAF-BF9F-29DAC4E4F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45119A-664F-4019-9C2D-393082A0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72BBC9-6736-4B8F-9CF4-3C6B6CCC1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7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0CCDE-F554-408C-93F5-7FDBBECF2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20D8A2-3FF3-4CA8-9F2F-5D95BE6A00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D62345-8918-4D02-BC4D-7023B036D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A2B2DB-E559-4261-B2C9-BEA3832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34A7E6-5635-45BA-A901-B5B88338E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A055D4-9353-49DC-8438-B0EE9BB1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214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A554BC-301A-42C3-899F-58159C1E9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37CDD-DEE4-4C35-9CD5-F164CE311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4BE07D9-6DBC-4330-BD05-35271C634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74854D-CCF1-4452-890A-FA66624C9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9CB260-BB26-44B4-99CA-E9DF93C14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F9FDC19-DD30-4B7D-9DAF-CA49ACA60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6C66A6-0FAA-4367-BDF4-F05F7DBB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C88E9B-2BCC-401C-A951-7B705F2B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646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A3863-8108-4104-94AA-6F622CBB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DD8D9C-F45A-4852-BFB8-DB503014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E886AA7-0D67-4150-9534-A338813D3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D51899D-53B8-4E30-89FE-3EFB65B9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75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A4ACF6-3105-465E-AA97-97BC02E0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EBB734-30A9-42BC-89BD-78179354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4A6F10-91E8-4542-8BFB-D6646B762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805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5FF41-8FA5-4C95-A39A-AA99B1FEF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9AC783-1A55-4EA5-8D97-38BB6F0AB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32B876-026E-42D5-A005-DD5B3BB99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31D778-3055-44DE-B050-639CD3928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5193FE-CD05-4ECA-9EDF-37BF70F2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649EB-DAE9-44D3-AA9E-4E1F4C5EC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45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54482-40ED-4E37-AA59-81BD7D9A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FA605BD-A483-4063-A7A7-4401B96DC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31B3E5-176A-4CD3-87E3-6EE620FC3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1C60C4-564E-4A9B-B363-036106A3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FBE02E-46A9-471F-A87F-F99234E27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B4189-FB03-40EF-913A-C78190B1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2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E9566F7-DEE0-4827-85C8-73B0260AB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43C7A7-B502-4175-A1CF-5CC38DA8B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F9692-6A1B-495C-AC4D-86E84CCBE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A0F99-86B7-40F3-92D6-6DF03036B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9BDD51-62EB-4907-AB25-CAD79F07D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4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147637" y="102185"/>
            <a:ext cx="11896725" cy="3894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色块法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蒙版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SmartArt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5667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>
            <a:extLst>
              <a:ext uri="{FF2B5EF4-FFF2-40B4-BE49-F238E27FC236}">
                <a16:creationId xmlns:a16="http://schemas.microsoft.com/office/drawing/2014/main" id="{A65A27B0-C74E-4F7A-919C-35B000A4AFF8}"/>
              </a:ext>
            </a:extLst>
          </p:cNvPr>
          <p:cNvSpPr/>
          <p:nvPr/>
        </p:nvSpPr>
        <p:spPr>
          <a:xfrm>
            <a:off x="-2703444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8B50DCAA-5742-4D77-9B12-CE6922F60D01}"/>
              </a:ext>
            </a:extLst>
          </p:cNvPr>
          <p:cNvSpPr/>
          <p:nvPr/>
        </p:nvSpPr>
        <p:spPr>
          <a:xfrm>
            <a:off x="-1835426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FC8B5EA3-82CF-43C1-99F0-D122A95E8B66}"/>
              </a:ext>
            </a:extLst>
          </p:cNvPr>
          <p:cNvSpPr/>
          <p:nvPr/>
        </p:nvSpPr>
        <p:spPr>
          <a:xfrm>
            <a:off x="-967408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平行四边形 6">
            <a:extLst>
              <a:ext uri="{FF2B5EF4-FFF2-40B4-BE49-F238E27FC236}">
                <a16:creationId xmlns:a16="http://schemas.microsoft.com/office/drawing/2014/main" id="{223745D5-6440-4CD6-9FE2-04D6EFBC9910}"/>
              </a:ext>
            </a:extLst>
          </p:cNvPr>
          <p:cNvSpPr/>
          <p:nvPr/>
        </p:nvSpPr>
        <p:spPr>
          <a:xfrm>
            <a:off x="6301410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82944F8D-08E1-4009-B773-3A994164DA88}"/>
              </a:ext>
            </a:extLst>
          </p:cNvPr>
          <p:cNvSpPr/>
          <p:nvPr/>
        </p:nvSpPr>
        <p:spPr>
          <a:xfrm>
            <a:off x="7169428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321860E6-890E-4EEB-B3C7-2B3FC2DF05E1}"/>
              </a:ext>
            </a:extLst>
          </p:cNvPr>
          <p:cNvSpPr/>
          <p:nvPr/>
        </p:nvSpPr>
        <p:spPr>
          <a:xfrm>
            <a:off x="8037446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A3FE33-930C-4893-996A-8AD0B345AC32}"/>
              </a:ext>
            </a:extLst>
          </p:cNvPr>
          <p:cNvSpPr txBox="1"/>
          <p:nvPr/>
        </p:nvSpPr>
        <p:spPr>
          <a:xfrm>
            <a:off x="2197335" y="3680791"/>
            <a:ext cx="6024563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色块法：插入 → 形状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6C150EE-9080-439D-BF36-742A2DB98E86}"/>
              </a:ext>
            </a:extLst>
          </p:cNvPr>
          <p:cNvSpPr/>
          <p:nvPr/>
        </p:nvSpPr>
        <p:spPr>
          <a:xfrm>
            <a:off x="11832000" y="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5E7E963-228F-425B-BF12-B88A975306A9}"/>
              </a:ext>
            </a:extLst>
          </p:cNvPr>
          <p:cNvSpPr/>
          <p:nvPr/>
        </p:nvSpPr>
        <p:spPr>
          <a:xfrm>
            <a:off x="11112000" y="360000"/>
            <a:ext cx="720000" cy="72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5603891-FE38-4B57-B5C6-695C63050E55}"/>
              </a:ext>
            </a:extLst>
          </p:cNvPr>
          <p:cNvSpPr/>
          <p:nvPr/>
        </p:nvSpPr>
        <p:spPr>
          <a:xfrm>
            <a:off x="10032000" y="1080000"/>
            <a:ext cx="1080000" cy="108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7D6327E-1A71-45A1-9D5A-9C32E80A5E18}"/>
              </a:ext>
            </a:extLst>
          </p:cNvPr>
          <p:cNvSpPr/>
          <p:nvPr/>
        </p:nvSpPr>
        <p:spPr>
          <a:xfrm>
            <a:off x="8592000" y="2160000"/>
            <a:ext cx="1440000" cy="14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02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72BBF1-6D7B-4499-BEC8-53BD0619C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635317" y="2235785"/>
            <a:ext cx="11145203" cy="1955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蒙版：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粘贴原始图片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插入 → 矩形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设为无边框、纯色、调整透明度</a:t>
            </a:r>
          </a:p>
          <a:p>
            <a:pPr>
              <a:lnSpc>
                <a:spcPct val="150000"/>
              </a:lnSpc>
            </a:pP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3578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BE313F-C384-49D4-9919-927776546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5000">
                <a:schemeClr val="bg1"/>
              </a:gs>
              <a:gs pos="100000">
                <a:schemeClr val="bg1">
                  <a:lumMod val="50000"/>
                  <a:lumOff val="50000"/>
                  <a:alpha val="0"/>
                </a:schemeClr>
              </a:gs>
            </a:gsLst>
            <a:lin ang="10800000" scaled="1"/>
          </a:gra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421957" y="368482"/>
            <a:ext cx="4744403" cy="6121035"/>
          </a:xfrm>
          <a:prstGeom prst="rect">
            <a:avLst/>
          </a:prstGeom>
          <a:gradFill>
            <a:gsLst>
              <a:gs pos="7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粘贴原始图片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插入矩形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设为无边框、纯色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设为渐变填充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设置渐变类型、方向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设置渐变光圈：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·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删除、增加光圈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·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一般来说，两头光圈透明度设为极值，调中间光圈的位置和透明度，直至达到所需效果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404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8C2749-942C-45B8-AA82-B8A06E0191BA}"/>
              </a:ext>
            </a:extLst>
          </p:cNvPr>
          <p:cNvSpPr txBox="1"/>
          <p:nvPr/>
        </p:nvSpPr>
        <p:spPr>
          <a:xfrm>
            <a:off x="-2131894" y="-2421488"/>
            <a:ext cx="6596678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0" dirty="0">
                <a:solidFill>
                  <a:schemeClr val="bg1">
                    <a:alpha val="40000"/>
                  </a:schemeClr>
                </a:solidFill>
                <a:latin typeface="汉仪程行简" panose="00020600040101010101" pitchFamily="18" charset="-122"/>
                <a:ea typeface="汉仪程行简" panose="00020600040101010101" pitchFamily="18" charset="-122"/>
              </a:rPr>
              <a:t>奋</a:t>
            </a:r>
            <a:endParaRPr lang="en-US" altLang="zh-CN" sz="50000" dirty="0">
              <a:solidFill>
                <a:schemeClr val="bg1">
                  <a:alpha val="40000"/>
                </a:schemeClr>
              </a:solidFill>
              <a:latin typeface="汉仪程行简" panose="00020600040101010101" pitchFamily="18" charset="-122"/>
              <a:ea typeface="汉仪程行简" panose="00020600040101010101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A81A476-15AE-42DC-891F-2F78E61EFAFA}"/>
              </a:ext>
            </a:extLst>
          </p:cNvPr>
          <p:cNvSpPr txBox="1"/>
          <p:nvPr/>
        </p:nvSpPr>
        <p:spPr>
          <a:xfrm>
            <a:off x="7403499" y="2124755"/>
            <a:ext cx="6596678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0" dirty="0">
                <a:solidFill>
                  <a:schemeClr val="bg1">
                    <a:alpha val="40000"/>
                  </a:schemeClr>
                </a:solidFill>
                <a:latin typeface="汉仪程行简" panose="00020600040101010101" pitchFamily="18" charset="-122"/>
                <a:ea typeface="汉仪程行简" panose="00020600040101010101" pitchFamily="18" charset="-122"/>
              </a:rPr>
              <a:t>斗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38A61CB-5DAF-49AC-A803-E9C623CC9A33}"/>
              </a:ext>
            </a:extLst>
          </p:cNvPr>
          <p:cNvGrpSpPr/>
          <p:nvPr/>
        </p:nvGrpSpPr>
        <p:grpSpPr>
          <a:xfrm>
            <a:off x="4169701" y="1244506"/>
            <a:ext cx="4124206" cy="4832769"/>
            <a:chOff x="4887125" y="1490007"/>
            <a:chExt cx="4124206" cy="4832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367D39B-A5C1-4662-90C6-F0594F72DCEF}"/>
                </a:ext>
              </a:extLst>
            </p:cNvPr>
            <p:cNvSpPr txBox="1"/>
            <p:nvPr/>
          </p:nvSpPr>
          <p:spPr>
            <a:xfrm>
              <a:off x="6261860" y="3152677"/>
              <a:ext cx="2749471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0" dirty="0">
                  <a:solidFill>
                    <a:schemeClr val="bg1"/>
                  </a:solidFill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斗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2606BFE-2CD9-4606-8D6E-A14E880585CC}"/>
                </a:ext>
              </a:extLst>
            </p:cNvPr>
            <p:cNvSpPr/>
            <p:nvPr/>
          </p:nvSpPr>
          <p:spPr>
            <a:xfrm>
              <a:off x="4887125" y="1490007"/>
              <a:ext cx="2749471" cy="31700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0" dirty="0">
                  <a:solidFill>
                    <a:schemeClr val="bg1"/>
                  </a:solidFill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奋</a:t>
              </a:r>
              <a:endParaRPr lang="zh-CN" altLang="en-US" sz="20000" dirty="0">
                <a:latin typeface="汉仪程行简" panose="00020600040101010101" pitchFamily="18" charset="-122"/>
                <a:ea typeface="汉仪程行简" panose="00020600040101010101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81A43339-0197-4841-A84B-22DF6E873820}"/>
              </a:ext>
            </a:extLst>
          </p:cNvPr>
          <p:cNvSpPr txBox="1"/>
          <p:nvPr/>
        </p:nvSpPr>
        <p:spPr>
          <a:xfrm>
            <a:off x="8086841" y="0"/>
            <a:ext cx="4031873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背景艺术字：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设置页面背景颜色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插入文本框，设置透明度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移动位置</a:t>
            </a:r>
          </a:p>
        </p:txBody>
      </p:sp>
    </p:spTree>
    <p:extLst>
      <p:ext uri="{BB962C8B-B14F-4D97-AF65-F5344CB8AC3E}">
        <p14:creationId xmlns:p14="http://schemas.microsoft.com/office/powerpoint/2010/main" val="2984276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56A69AA8-A605-4562-A4A7-B44F5D5748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92" t="3393" r="877" b="684"/>
          <a:stretch>
            <a:fillRect/>
          </a:stretch>
        </p:blipFill>
        <p:spPr>
          <a:xfrm>
            <a:off x="6186668" y="1380455"/>
            <a:ext cx="5790269" cy="5295308"/>
          </a:xfrm>
          <a:custGeom>
            <a:avLst/>
            <a:gdLst>
              <a:gd name="connsiteX0" fmla="*/ 2731008 w 4492752"/>
              <a:gd name="connsiteY0" fmla="*/ 0 h 4108704"/>
              <a:gd name="connsiteX1" fmla="*/ 3151632 w 4492752"/>
              <a:gd name="connsiteY1" fmla="*/ 60960 h 4108704"/>
              <a:gd name="connsiteX2" fmla="*/ 3444240 w 4492752"/>
              <a:gd name="connsiteY2" fmla="*/ 286512 h 4108704"/>
              <a:gd name="connsiteX3" fmla="*/ 3651504 w 4492752"/>
              <a:gd name="connsiteY3" fmla="*/ 682752 h 4108704"/>
              <a:gd name="connsiteX4" fmla="*/ 3639312 w 4492752"/>
              <a:gd name="connsiteY4" fmla="*/ 1048512 h 4108704"/>
              <a:gd name="connsiteX5" fmla="*/ 3505200 w 4492752"/>
              <a:gd name="connsiteY5" fmla="*/ 1475232 h 4108704"/>
              <a:gd name="connsiteX6" fmla="*/ 3328416 w 4492752"/>
              <a:gd name="connsiteY6" fmla="*/ 1597152 h 4108704"/>
              <a:gd name="connsiteX7" fmla="*/ 3322320 w 4492752"/>
              <a:gd name="connsiteY7" fmla="*/ 1761744 h 4108704"/>
              <a:gd name="connsiteX8" fmla="*/ 4492752 w 4492752"/>
              <a:gd name="connsiteY8" fmla="*/ 2133600 h 4108704"/>
              <a:gd name="connsiteX9" fmla="*/ 4480560 w 4492752"/>
              <a:gd name="connsiteY9" fmla="*/ 4084320 h 4108704"/>
              <a:gd name="connsiteX10" fmla="*/ 0 w 4492752"/>
              <a:gd name="connsiteY10" fmla="*/ 4108704 h 4108704"/>
              <a:gd name="connsiteX11" fmla="*/ 286512 w 4492752"/>
              <a:gd name="connsiteY11" fmla="*/ 3480816 h 4108704"/>
              <a:gd name="connsiteX12" fmla="*/ 359664 w 4492752"/>
              <a:gd name="connsiteY12" fmla="*/ 3102864 h 4108704"/>
              <a:gd name="connsiteX13" fmla="*/ 542544 w 4492752"/>
              <a:gd name="connsiteY13" fmla="*/ 2627376 h 4108704"/>
              <a:gd name="connsiteX14" fmla="*/ 713232 w 4492752"/>
              <a:gd name="connsiteY14" fmla="*/ 2115312 h 4108704"/>
              <a:gd name="connsiteX15" fmla="*/ 1700784 w 4492752"/>
              <a:gd name="connsiteY15" fmla="*/ 1908048 h 4108704"/>
              <a:gd name="connsiteX16" fmla="*/ 1962912 w 4492752"/>
              <a:gd name="connsiteY16" fmla="*/ 1810512 h 4108704"/>
              <a:gd name="connsiteX17" fmla="*/ 2036064 w 4492752"/>
              <a:gd name="connsiteY17" fmla="*/ 1761744 h 4108704"/>
              <a:gd name="connsiteX18" fmla="*/ 1975104 w 4492752"/>
              <a:gd name="connsiteY18" fmla="*/ 1243584 h 4108704"/>
              <a:gd name="connsiteX19" fmla="*/ 2023872 w 4492752"/>
              <a:gd name="connsiteY19" fmla="*/ 950976 h 4108704"/>
              <a:gd name="connsiteX20" fmla="*/ 1975104 w 4492752"/>
              <a:gd name="connsiteY20" fmla="*/ 914400 h 4108704"/>
              <a:gd name="connsiteX21" fmla="*/ 2176272 w 4492752"/>
              <a:gd name="connsiteY21" fmla="*/ 347472 h 4108704"/>
              <a:gd name="connsiteX22" fmla="*/ 2432304 w 4492752"/>
              <a:gd name="connsiteY22" fmla="*/ 140208 h 4108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492752" h="4108704">
                <a:moveTo>
                  <a:pt x="2731008" y="0"/>
                </a:moveTo>
                <a:lnTo>
                  <a:pt x="3151632" y="60960"/>
                </a:lnTo>
                <a:lnTo>
                  <a:pt x="3444240" y="286512"/>
                </a:lnTo>
                <a:lnTo>
                  <a:pt x="3651504" y="682752"/>
                </a:lnTo>
                <a:lnTo>
                  <a:pt x="3639312" y="1048512"/>
                </a:lnTo>
                <a:lnTo>
                  <a:pt x="3505200" y="1475232"/>
                </a:lnTo>
                <a:lnTo>
                  <a:pt x="3328416" y="1597152"/>
                </a:lnTo>
                <a:lnTo>
                  <a:pt x="3322320" y="1761744"/>
                </a:lnTo>
                <a:lnTo>
                  <a:pt x="4492752" y="2133600"/>
                </a:lnTo>
                <a:lnTo>
                  <a:pt x="4480560" y="4084320"/>
                </a:lnTo>
                <a:lnTo>
                  <a:pt x="0" y="4108704"/>
                </a:lnTo>
                <a:lnTo>
                  <a:pt x="286512" y="3480816"/>
                </a:lnTo>
                <a:lnTo>
                  <a:pt x="359664" y="3102864"/>
                </a:lnTo>
                <a:lnTo>
                  <a:pt x="542544" y="2627376"/>
                </a:lnTo>
                <a:lnTo>
                  <a:pt x="713232" y="2115312"/>
                </a:lnTo>
                <a:lnTo>
                  <a:pt x="1700784" y="1908048"/>
                </a:lnTo>
                <a:lnTo>
                  <a:pt x="1962912" y="1810512"/>
                </a:lnTo>
                <a:lnTo>
                  <a:pt x="2036064" y="1761744"/>
                </a:lnTo>
                <a:lnTo>
                  <a:pt x="1975104" y="1243584"/>
                </a:lnTo>
                <a:lnTo>
                  <a:pt x="2023872" y="950976"/>
                </a:lnTo>
                <a:lnTo>
                  <a:pt x="1975104" y="914400"/>
                </a:lnTo>
                <a:lnTo>
                  <a:pt x="2176272" y="347472"/>
                </a:lnTo>
                <a:lnTo>
                  <a:pt x="2432304" y="140208"/>
                </a:lnTo>
                <a:close/>
              </a:path>
            </a:pathLst>
          </a:custGeom>
          <a:ln w="101600">
            <a:solidFill>
              <a:schemeClr val="bg1"/>
            </a:solidFill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03A490B-CBB8-4C9D-A288-53087ED7CA0B}"/>
              </a:ext>
            </a:extLst>
          </p:cNvPr>
          <p:cNvSpPr txBox="1"/>
          <p:nvPr/>
        </p:nvSpPr>
        <p:spPr>
          <a:xfrm>
            <a:off x="127321" y="0"/>
            <a:ext cx="8533376" cy="454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1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、插入 → 形状 → 任意多边形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2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、抠图（如失误，按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Backspace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返回上一步操作）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3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、选中插入的多边形和原始照片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4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、格式 → 合并形状 → 相交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5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、改背景颜色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6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、给图片加边框，设置粗细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9498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03A490B-CBB8-4C9D-A288-53087ED7CA0B}"/>
              </a:ext>
            </a:extLst>
          </p:cNvPr>
          <p:cNvSpPr txBox="1"/>
          <p:nvPr/>
        </p:nvSpPr>
        <p:spPr>
          <a:xfrm>
            <a:off x="1106089" y="1046620"/>
            <a:ext cx="2648828" cy="5116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董事长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总经理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销售部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客服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人力部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人事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平面设计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0CA7212A-DD52-4C34-9232-57D01F0435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9483169"/>
              </p:ext>
            </p:extLst>
          </p:nvPr>
        </p:nvGraphicFramePr>
        <p:xfrm>
          <a:off x="6371369" y="1510055"/>
          <a:ext cx="4598795" cy="5116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5D27263C-B8DD-4E95-9BD6-A00F08E758A4}"/>
              </a:ext>
            </a:extLst>
          </p:cNvPr>
          <p:cNvSpPr/>
          <p:nvPr/>
        </p:nvSpPr>
        <p:spPr>
          <a:xfrm>
            <a:off x="978886" y="338203"/>
            <a:ext cx="2528834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1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：插入层级文本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4D93FCE-992F-4229-A419-31B5E90035EC}"/>
              </a:ext>
            </a:extLst>
          </p:cNvPr>
          <p:cNvSpPr/>
          <p:nvPr/>
        </p:nvSpPr>
        <p:spPr>
          <a:xfrm>
            <a:off x="7322222" y="338203"/>
            <a:ext cx="2910156" cy="8744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2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：转化为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SmartArt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3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：设计 → 设置颜色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8218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245</Words>
  <Application>Microsoft Office PowerPoint</Application>
  <PresentationFormat>宽屏</PresentationFormat>
  <Paragraphs>58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汉仪程行简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ZhouBin</dc:creator>
  <cp:lastModifiedBy>ZhouBin</cp:lastModifiedBy>
  <cp:revision>18</cp:revision>
  <dcterms:created xsi:type="dcterms:W3CDTF">2020-02-22T04:23:49Z</dcterms:created>
  <dcterms:modified xsi:type="dcterms:W3CDTF">2020-02-22T23:41:23Z</dcterms:modified>
</cp:coreProperties>
</file>

<file path=docProps/thumbnail.jpeg>
</file>